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drawings/drawing7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16.xml" ContentType="application/vnd.openxmlformats-officedocument.drawingml.chartshape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7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drawings/drawing18.xml" ContentType="application/vnd.openxmlformats-officedocument.drawingml.chartshapes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drawings/drawing19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4.xml" ContentType="application/vnd.openxmlformats-officedocument.themeOverride+xml"/>
  <Override PartName="/ppt/drawings/drawing20.xml" ContentType="application/vnd.openxmlformats-officedocument.drawingml.chartshapes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5.xml" ContentType="application/vnd.openxmlformats-officedocument.themeOverride+xml"/>
  <Override PartName="/ppt/drawings/drawing2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drawings/drawing22.xml" ContentType="application/vnd.openxmlformats-officedocument.drawingml.chartshapes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13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drawings/drawing23.xml" ContentType="application/vnd.openxmlformats-officedocument.drawingml.chartshapes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6.xml" ContentType="application/vnd.openxmlformats-officedocument.themeOverride+xml"/>
  <Override PartName="/ppt/drawings/drawing24.xml" ContentType="application/vnd.openxmlformats-officedocument.drawingml.chartshapes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drawings/drawing2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handoutMasterIdLst>
    <p:handoutMasterId r:id="rId20"/>
  </p:handoutMasterIdLst>
  <p:sldIdLst>
    <p:sldId id="433" r:id="rId2"/>
    <p:sldId id="457" r:id="rId3"/>
    <p:sldId id="434" r:id="rId4"/>
    <p:sldId id="435" r:id="rId5"/>
    <p:sldId id="494" r:id="rId6"/>
    <p:sldId id="437" r:id="rId7"/>
    <p:sldId id="438" r:id="rId8"/>
    <p:sldId id="439" r:id="rId9"/>
    <p:sldId id="451" r:id="rId10"/>
    <p:sldId id="495" r:id="rId11"/>
    <p:sldId id="493" r:id="rId12"/>
    <p:sldId id="442" r:id="rId13"/>
    <p:sldId id="463" r:id="rId14"/>
    <p:sldId id="464" r:id="rId15"/>
    <p:sldId id="445" r:id="rId16"/>
    <p:sldId id="458" r:id="rId17"/>
    <p:sldId id="447" r:id="rId18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urmehi, Courtney" initials="SC" lastIdx="4" clrIdx="0">
    <p:extLst>
      <p:ext uri="{19B8F6BF-5375-455C-9EA6-DF929625EA0E}">
        <p15:presenceInfo xmlns:p15="http://schemas.microsoft.com/office/powerpoint/2012/main" userId="S-1-5-21-2005352356-2018378189-366286951-40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76" autoAdjust="0"/>
    <p:restoredTop sz="86393" autoAdjust="0"/>
  </p:normalViewPr>
  <p:slideViewPr>
    <p:cSldViewPr snapToGrid="0">
      <p:cViewPr varScale="1">
        <p:scale>
          <a:sx n="103" d="100"/>
          <a:sy n="103" d="100"/>
        </p:scale>
        <p:origin x="380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2004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7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chartUserShapes" Target="../drawings/drawing18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chartUserShapes" Target="../drawings/drawing19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3.xml"/><Relationship Id="rId1" Type="http://schemas.microsoft.com/office/2011/relationships/chartStyle" Target="style23.xml"/><Relationship Id="rId5" Type="http://schemas.openxmlformats.org/officeDocument/2006/relationships/chartUserShapes" Target="../drawings/drawing20.xml"/><Relationship Id="rId4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4.xml"/><Relationship Id="rId1" Type="http://schemas.microsoft.com/office/2011/relationships/chartStyle" Target="style24.xml"/><Relationship Id="rId5" Type="http://schemas.openxmlformats.org/officeDocument/2006/relationships/chartUserShapes" Target="../drawings/drawing21.xml"/><Relationship Id="rId4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chartUserShapes" Target="../drawings/drawing22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chartUserShapes" Target="../drawings/drawing23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8.xml"/><Relationship Id="rId1" Type="http://schemas.microsoft.com/office/2011/relationships/chartStyle" Target="style28.xml"/><Relationship Id="rId5" Type="http://schemas.openxmlformats.org/officeDocument/2006/relationships/chartUserShapes" Target="../drawings/drawing24.xml"/><Relationship Id="rId4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chartUserShapes" Target="../drawings/drawing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0.11383867585959548"/>
          <c:w val="0.66901662292213471"/>
          <c:h val="0.79476005656620519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Commercial delivered energy consumption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8.1328379999999996</c:v>
                </c:pt>
                <c:pt idx="1">
                  <c:v>8.0401550000000004</c:v>
                </c:pt>
                <c:pt idx="2">
                  <c:v>8.142474</c:v>
                </c:pt>
                <c:pt idx="3">
                  <c:v>8.2938630000000018</c:v>
                </c:pt>
                <c:pt idx="4">
                  <c:v>8.3134379999999997</c:v>
                </c:pt>
                <c:pt idx="5">
                  <c:v>8.2897279999999984</c:v>
                </c:pt>
                <c:pt idx="6">
                  <c:v>8.0999429999999997</c:v>
                </c:pt>
                <c:pt idx="7">
                  <c:v>8.3932319999999994</c:v>
                </c:pt>
                <c:pt idx="8">
                  <c:v>8.5569510000000015</c:v>
                </c:pt>
                <c:pt idx="9">
                  <c:v>8.4162649999999992</c:v>
                </c:pt>
                <c:pt idx="10">
                  <c:v>8.4607700000000001</c:v>
                </c:pt>
                <c:pt idx="11">
                  <c:v>8.4942479999999989</c:v>
                </c:pt>
                <c:pt idx="12">
                  <c:v>8.1557570000000013</c:v>
                </c:pt>
                <c:pt idx="13">
                  <c:v>8.6199530000000006</c:v>
                </c:pt>
                <c:pt idx="14">
                  <c:v>8.8900670000000002</c:v>
                </c:pt>
                <c:pt idx="15">
                  <c:v>8.9746690000000005</c:v>
                </c:pt>
                <c:pt idx="16">
                  <c:v>8.8779199999999996</c:v>
                </c:pt>
                <c:pt idx="17">
                  <c:v>8.8648030000000002</c:v>
                </c:pt>
                <c:pt idx="18">
                  <c:v>9.3552749999999989</c:v>
                </c:pt>
                <c:pt idx="19">
                  <c:v>9.2539030000000011</c:v>
                </c:pt>
                <c:pt idx="20">
                  <c:v>8.6026749999999996</c:v>
                </c:pt>
                <c:pt idx="21">
                  <c:v>8.8122980000000002</c:v>
                </c:pt>
                <c:pt idx="22">
                  <c:v>8.8928399999999996</c:v>
                </c:pt>
                <c:pt idx="23">
                  <c:v>9.0754549999999998</c:v>
                </c:pt>
                <c:pt idx="24">
                  <c:v>9.2205750000000002</c:v>
                </c:pt>
                <c:pt idx="25">
                  <c:v>9.3585239999999992</c:v>
                </c:pt>
                <c:pt idx="26">
                  <c:v>9.3754209999999993</c:v>
                </c:pt>
                <c:pt idx="27">
                  <c:v>9.3874270000000006</c:v>
                </c:pt>
                <c:pt idx="28">
                  <c:v>9.3999769999999998</c:v>
                </c:pt>
                <c:pt idx="29">
                  <c:v>9.4108970000000003</c:v>
                </c:pt>
                <c:pt idx="30">
                  <c:v>9.4084009999999996</c:v>
                </c:pt>
                <c:pt idx="31">
                  <c:v>9.4217370000000003</c:v>
                </c:pt>
                <c:pt idx="32">
                  <c:v>9.4495319999999996</c:v>
                </c:pt>
                <c:pt idx="33">
                  <c:v>9.4732249999999993</c:v>
                </c:pt>
                <c:pt idx="34">
                  <c:v>9.5037640000000003</c:v>
                </c:pt>
                <c:pt idx="35">
                  <c:v>9.5351060000000007</c:v>
                </c:pt>
                <c:pt idx="36">
                  <c:v>9.5712639999999993</c:v>
                </c:pt>
                <c:pt idx="37">
                  <c:v>9.6116250000000001</c:v>
                </c:pt>
                <c:pt idx="38">
                  <c:v>9.6532920000000004</c:v>
                </c:pt>
                <c:pt idx="39">
                  <c:v>9.6969589999999997</c:v>
                </c:pt>
                <c:pt idx="40">
                  <c:v>9.7382960000000001</c:v>
                </c:pt>
                <c:pt idx="41">
                  <c:v>9.7856719999999999</c:v>
                </c:pt>
                <c:pt idx="42">
                  <c:v>9.8346509999999991</c:v>
                </c:pt>
                <c:pt idx="43">
                  <c:v>9.8954579999999996</c:v>
                </c:pt>
                <c:pt idx="44">
                  <c:v>9.9556349999999991</c:v>
                </c:pt>
                <c:pt idx="45">
                  <c:v>10.018408000000001</c:v>
                </c:pt>
                <c:pt idx="46">
                  <c:v>10.083097</c:v>
                </c:pt>
                <c:pt idx="47">
                  <c:v>10.149053</c:v>
                </c:pt>
                <c:pt idx="48">
                  <c:v>10.219275</c:v>
                </c:pt>
                <c:pt idx="49">
                  <c:v>10.296004999999999</c:v>
                </c:pt>
                <c:pt idx="50">
                  <c:v>10.376855000000001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Residential delivered energy consumption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11.158632000000001</c:v>
                </c:pt>
                <c:pt idx="1">
                  <c:v>10.899711999999999</c:v>
                </c:pt>
                <c:pt idx="2">
                  <c:v>11.160769999999999</c:v>
                </c:pt>
                <c:pt idx="3">
                  <c:v>11.521355</c:v>
                </c:pt>
                <c:pt idx="4">
                  <c:v>11.330356</c:v>
                </c:pt>
                <c:pt idx="5">
                  <c:v>11.472953</c:v>
                </c:pt>
                <c:pt idx="6">
                  <c:v>10.69556</c:v>
                </c:pt>
                <c:pt idx="7">
                  <c:v>11.262717</c:v>
                </c:pt>
                <c:pt idx="8">
                  <c:v>11.51539</c:v>
                </c:pt>
                <c:pt idx="9">
                  <c:v>11.201323</c:v>
                </c:pt>
                <c:pt idx="10">
                  <c:v>11.471836</c:v>
                </c:pt>
                <c:pt idx="11">
                  <c:v>11.217271</c:v>
                </c:pt>
                <c:pt idx="12">
                  <c:v>10.255656999999999</c:v>
                </c:pt>
                <c:pt idx="13">
                  <c:v>11.316874</c:v>
                </c:pt>
                <c:pt idx="14">
                  <c:v>11.658674</c:v>
                </c:pt>
                <c:pt idx="15">
                  <c:v>11.087592000000001</c:v>
                </c:pt>
                <c:pt idx="16">
                  <c:v>10.640853999999999</c:v>
                </c:pt>
                <c:pt idx="17">
                  <c:v>10.564095999999999</c:v>
                </c:pt>
                <c:pt idx="18">
                  <c:v>11.725244999999999</c:v>
                </c:pt>
                <c:pt idx="19">
                  <c:v>11.616118999999999</c:v>
                </c:pt>
                <c:pt idx="20">
                  <c:v>11.364051999999999</c:v>
                </c:pt>
                <c:pt idx="21">
                  <c:v>11.310276999999999</c:v>
                </c:pt>
                <c:pt idx="22">
                  <c:v>11.436809999999999</c:v>
                </c:pt>
                <c:pt idx="23">
                  <c:v>11.426983</c:v>
                </c:pt>
                <c:pt idx="24">
                  <c:v>11.431243</c:v>
                </c:pt>
                <c:pt idx="25">
                  <c:v>11.429406</c:v>
                </c:pt>
                <c:pt idx="26">
                  <c:v>11.425001999999999</c:v>
                </c:pt>
                <c:pt idx="27">
                  <c:v>11.418199</c:v>
                </c:pt>
                <c:pt idx="28">
                  <c:v>11.418305</c:v>
                </c:pt>
                <c:pt idx="29">
                  <c:v>11.42066</c:v>
                </c:pt>
                <c:pt idx="30">
                  <c:v>11.419279</c:v>
                </c:pt>
                <c:pt idx="31">
                  <c:v>11.425442</c:v>
                </c:pt>
                <c:pt idx="32">
                  <c:v>11.438783000000001</c:v>
                </c:pt>
                <c:pt idx="33">
                  <c:v>11.450561</c:v>
                </c:pt>
                <c:pt idx="34">
                  <c:v>11.46744</c:v>
                </c:pt>
                <c:pt idx="35">
                  <c:v>11.489039</c:v>
                </c:pt>
                <c:pt idx="36">
                  <c:v>11.515283999999999</c:v>
                </c:pt>
                <c:pt idx="37">
                  <c:v>11.545061</c:v>
                </c:pt>
                <c:pt idx="38">
                  <c:v>11.576879</c:v>
                </c:pt>
                <c:pt idx="39">
                  <c:v>11.608712000000001</c:v>
                </c:pt>
                <c:pt idx="40">
                  <c:v>11.639742</c:v>
                </c:pt>
                <c:pt idx="41">
                  <c:v>11.670845999999999</c:v>
                </c:pt>
                <c:pt idx="42">
                  <c:v>11.703628999999999</c:v>
                </c:pt>
                <c:pt idx="43">
                  <c:v>11.741718000000001</c:v>
                </c:pt>
                <c:pt idx="44">
                  <c:v>11.781186999999999</c:v>
                </c:pt>
                <c:pt idx="45">
                  <c:v>11.820144000000001</c:v>
                </c:pt>
                <c:pt idx="46">
                  <c:v>11.862303000000001</c:v>
                </c:pt>
                <c:pt idx="47">
                  <c:v>11.902324</c:v>
                </c:pt>
                <c:pt idx="48">
                  <c:v>11.943133</c:v>
                </c:pt>
                <c:pt idx="49">
                  <c:v>11.985336</c:v>
                </c:pt>
                <c:pt idx="50">
                  <c:v>12.030972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370384"/>
        <c:axId val="189367664"/>
      </c:areaChart>
      <c:lineChart>
        <c:grouping val="standard"/>
        <c:varyColors val="0"/>
        <c:ser>
          <c:idx val="7"/>
          <c:order val="2"/>
          <c:tx>
            <c:strRef>
              <c:f>Sheet1!$D$1</c:f>
              <c:strCache>
                <c:ptCount val="1"/>
                <c:pt idx="0">
                  <c:v>Total buildings delivered energy consumption</c:v>
                </c:pt>
              </c:strCache>
            </c:strRef>
          </c:tx>
          <c:spPr>
            <a:ln w="28575" cap="rnd">
              <a:solidFill>
                <a:srgbClr val="00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19.29147</c:v>
                </c:pt>
                <c:pt idx="1">
                  <c:v>18.939867</c:v>
                </c:pt>
                <c:pt idx="2">
                  <c:v>19.303243999999999</c:v>
                </c:pt>
                <c:pt idx="3">
                  <c:v>19.815218000000002</c:v>
                </c:pt>
                <c:pt idx="4">
                  <c:v>19.643794</c:v>
                </c:pt>
                <c:pt idx="5">
                  <c:v>19.762681000000001</c:v>
                </c:pt>
                <c:pt idx="6">
                  <c:v>18.795503</c:v>
                </c:pt>
                <c:pt idx="7">
                  <c:v>19.655949</c:v>
                </c:pt>
                <c:pt idx="8">
                  <c:v>20.072341000000002</c:v>
                </c:pt>
                <c:pt idx="9">
                  <c:v>19.617588000000001</c:v>
                </c:pt>
                <c:pt idx="10">
                  <c:v>19.932606</c:v>
                </c:pt>
                <c:pt idx="11">
                  <c:v>19.711518999999999</c:v>
                </c:pt>
                <c:pt idx="12">
                  <c:v>18.411414000000001</c:v>
                </c:pt>
                <c:pt idx="13">
                  <c:v>19.936827000000001</c:v>
                </c:pt>
                <c:pt idx="14">
                  <c:v>20.548741</c:v>
                </c:pt>
                <c:pt idx="15">
                  <c:v>20.062260999999999</c:v>
                </c:pt>
                <c:pt idx="16">
                  <c:v>19.518774000000001</c:v>
                </c:pt>
                <c:pt idx="17">
                  <c:v>19.428899000000001</c:v>
                </c:pt>
                <c:pt idx="18">
                  <c:v>21.08052</c:v>
                </c:pt>
                <c:pt idx="19">
                  <c:v>20.870021999999999</c:v>
                </c:pt>
                <c:pt idx="20">
                  <c:v>19.966726999999999</c:v>
                </c:pt>
                <c:pt idx="21">
                  <c:v>20.122575000000001</c:v>
                </c:pt>
                <c:pt idx="22">
                  <c:v>20.329650000000001</c:v>
                </c:pt>
                <c:pt idx="23">
                  <c:v>20.502438000000001</c:v>
                </c:pt>
                <c:pt idx="24">
                  <c:v>20.651817999999999</c:v>
                </c:pt>
                <c:pt idx="25">
                  <c:v>20.787929999999999</c:v>
                </c:pt>
                <c:pt idx="26">
                  <c:v>20.800422999999999</c:v>
                </c:pt>
                <c:pt idx="27">
                  <c:v>20.805626</c:v>
                </c:pt>
                <c:pt idx="28">
                  <c:v>20.818282</c:v>
                </c:pt>
                <c:pt idx="29">
                  <c:v>20.831557</c:v>
                </c:pt>
                <c:pt idx="30">
                  <c:v>20.827680000000001</c:v>
                </c:pt>
                <c:pt idx="31">
                  <c:v>20.847179000000001</c:v>
                </c:pt>
                <c:pt idx="32">
                  <c:v>20.888314999999999</c:v>
                </c:pt>
                <c:pt idx="33">
                  <c:v>20.923786</c:v>
                </c:pt>
                <c:pt idx="34">
                  <c:v>20.971204</c:v>
                </c:pt>
                <c:pt idx="35">
                  <c:v>21.024145000000001</c:v>
                </c:pt>
                <c:pt idx="36">
                  <c:v>21.086548000000001</c:v>
                </c:pt>
                <c:pt idx="37">
                  <c:v>21.156686000000001</c:v>
                </c:pt>
                <c:pt idx="38">
                  <c:v>21.230170999999999</c:v>
                </c:pt>
                <c:pt idx="39">
                  <c:v>21.305671</c:v>
                </c:pt>
                <c:pt idx="40">
                  <c:v>21.378038</c:v>
                </c:pt>
                <c:pt idx="41">
                  <c:v>21.456517999999999</c:v>
                </c:pt>
                <c:pt idx="42">
                  <c:v>21.53828</c:v>
                </c:pt>
                <c:pt idx="43">
                  <c:v>21.637176</c:v>
                </c:pt>
                <c:pt idx="44">
                  <c:v>21.736822</c:v>
                </c:pt>
                <c:pt idx="45">
                  <c:v>21.838552</c:v>
                </c:pt>
                <c:pt idx="46">
                  <c:v>21.945399999999999</c:v>
                </c:pt>
                <c:pt idx="47">
                  <c:v>22.051376999999999</c:v>
                </c:pt>
                <c:pt idx="48">
                  <c:v>22.162407999999999</c:v>
                </c:pt>
                <c:pt idx="49">
                  <c:v>22.281341000000001</c:v>
                </c:pt>
                <c:pt idx="50">
                  <c:v>22.407827000000001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368752"/>
        <c:axId val="189368208"/>
      </c:lineChart>
      <c:catAx>
        <c:axId val="18937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6766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8936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70384"/>
        <c:crossesAt val="21"/>
        <c:crossBetween val="midCat"/>
      </c:valAx>
      <c:valAx>
        <c:axId val="1893682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68752"/>
        <c:crosses val="max"/>
        <c:crossBetween val="between"/>
      </c:valAx>
      <c:catAx>
        <c:axId val="189368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3682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5829042296057E-2"/>
          <c:y val="0.26030298550609432"/>
          <c:w val="0.7438802058874463"/>
          <c:h val="0.63947378278385125"/>
        </c:manualLayout>
      </c:layout>
      <c:lineChart>
        <c:grouping val="standard"/>
        <c:varyColors val="0"/>
        <c:ser>
          <c:idx val="1"/>
          <c:order val="0"/>
          <c:tx>
            <c:strRef>
              <c:f>Sheet1!$B$2</c:f>
              <c:strCache>
                <c:ptCount val="1"/>
                <c:pt idx="0">
                  <c:v>electricity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Sheet1!$B$3:$B$38</c:f>
              <c:numCache>
                <c:formatCode>General</c:formatCode>
                <c:ptCount val="36"/>
                <c:pt idx="0">
                  <c:v>1.0042087932533408</c:v>
                </c:pt>
                <c:pt idx="1">
                  <c:v>1.0035149028492831</c:v>
                </c:pt>
                <c:pt idx="2">
                  <c:v>0.97447903304662709</c:v>
                </c:pt>
                <c:pt idx="3">
                  <c:v>1.0303021028436177</c:v>
                </c:pt>
                <c:pt idx="4">
                  <c:v>1</c:v>
                </c:pt>
                <c:pt idx="5">
                  <c:v>1.0248019887174367</c:v>
                </c:pt>
                <c:pt idx="6">
                  <c:v>1.0245873489075132</c:v>
                </c:pt>
                <c:pt idx="7">
                  <c:v>1.0187541506625626</c:v>
                </c:pt>
                <c:pt idx="8">
                  <c:v>1.0141153033850752</c:v>
                </c:pt>
                <c:pt idx="9">
                  <c:v>1.0102728317425098</c:v>
                </c:pt>
                <c:pt idx="10">
                  <c:v>1.0065910468737072</c:v>
                </c:pt>
                <c:pt idx="11">
                  <c:v>1.0042847848825758</c:v>
                </c:pt>
                <c:pt idx="12">
                  <c:v>1.0022580245024659</c:v>
                </c:pt>
                <c:pt idx="13">
                  <c:v>1.0011479074033307</c:v>
                </c:pt>
                <c:pt idx="14">
                  <c:v>1.0005760700695794</c:v>
                </c:pt>
                <c:pt idx="15">
                  <c:v>1.0004041793729614</c:v>
                </c:pt>
                <c:pt idx="16">
                  <c:v>1.0009985588969861</c:v>
                </c:pt>
                <c:pt idx="17">
                  <c:v>1.002399795112533</c:v>
                </c:pt>
                <c:pt idx="18">
                  <c:v>1.0037001238292238</c:v>
                </c:pt>
                <c:pt idx="19">
                  <c:v>1.0061230111055421</c:v>
                </c:pt>
                <c:pt idx="20">
                  <c:v>1.0088892111196213</c:v>
                </c:pt>
                <c:pt idx="21">
                  <c:v>1.0123953699414361</c:v>
                </c:pt>
                <c:pt idx="22">
                  <c:v>1.0164179276744532</c:v>
                </c:pt>
                <c:pt idx="23">
                  <c:v>1.020607697392339</c:v>
                </c:pt>
                <c:pt idx="24">
                  <c:v>1.0248039253523471</c:v>
                </c:pt>
                <c:pt idx="25">
                  <c:v>1.0283342172166796</c:v>
                </c:pt>
                <c:pt idx="26">
                  <c:v>1.0318512278602732</c:v>
                </c:pt>
                <c:pt idx="27">
                  <c:v>1.0355527472723107</c:v>
                </c:pt>
                <c:pt idx="28">
                  <c:v>1.0399621580787151</c:v>
                </c:pt>
                <c:pt idx="29">
                  <c:v>1.0443924865682106</c:v>
                </c:pt>
                <c:pt idx="30">
                  <c:v>1.0487595955972437</c:v>
                </c:pt>
                <c:pt idx="31">
                  <c:v>1.0534951298705557</c:v>
                </c:pt>
                <c:pt idx="32">
                  <c:v>1.0580937684860556</c:v>
                </c:pt>
                <c:pt idx="33">
                  <c:v>1.06302212051796</c:v>
                </c:pt>
                <c:pt idx="34">
                  <c:v>1.0683600459828371</c:v>
                </c:pt>
                <c:pt idx="35">
                  <c:v>1.0742662051383824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Sheet1!$C$2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Sheet1!$C$3:$C$38</c:f>
              <c:numCache>
                <c:formatCode>General</c:formatCode>
                <c:ptCount val="36"/>
                <c:pt idx="0">
                  <c:v>0.95207765241766396</c:v>
                </c:pt>
                <c:pt idx="1">
                  <c:v>0.89131294375294734</c:v>
                </c:pt>
                <c:pt idx="2">
                  <c:v>0.8968755960509549</c:v>
                </c:pt>
                <c:pt idx="3">
                  <c:v>1.0069219217479828</c:v>
                </c:pt>
                <c:pt idx="4">
                  <c:v>1</c:v>
                </c:pt>
                <c:pt idx="5">
                  <c:v>0.94541540173489724</c:v>
                </c:pt>
                <c:pt idx="6">
                  <c:v>0.91302381267675126</c:v>
                </c:pt>
                <c:pt idx="7">
                  <c:v>0.93076055877368469</c:v>
                </c:pt>
                <c:pt idx="8">
                  <c:v>0.92159177714704965</c:v>
                </c:pt>
                <c:pt idx="9">
                  <c:v>0.91434601025060303</c:v>
                </c:pt>
                <c:pt idx="10">
                  <c:v>0.90590081035906211</c:v>
                </c:pt>
                <c:pt idx="11">
                  <c:v>0.89625202624790556</c:v>
                </c:pt>
                <c:pt idx="12">
                  <c:v>0.88673269262020993</c:v>
                </c:pt>
                <c:pt idx="13">
                  <c:v>0.87786676010806231</c:v>
                </c:pt>
                <c:pt idx="14">
                  <c:v>0.86933699242626894</c:v>
                </c:pt>
                <c:pt idx="15">
                  <c:v>0.86009589792167751</c:v>
                </c:pt>
                <c:pt idx="16">
                  <c:v>0.85187508090424813</c:v>
                </c:pt>
                <c:pt idx="17">
                  <c:v>0.84433396811696282</c:v>
                </c:pt>
                <c:pt idx="18">
                  <c:v>0.83710209759664722</c:v>
                </c:pt>
                <c:pt idx="19">
                  <c:v>0.83012017052098941</c:v>
                </c:pt>
                <c:pt idx="20">
                  <c:v>0.82366572781229241</c:v>
                </c:pt>
                <c:pt idx="21">
                  <c:v>0.817625531954285</c:v>
                </c:pt>
                <c:pt idx="22">
                  <c:v>0.8117555418614204</c:v>
                </c:pt>
                <c:pt idx="23">
                  <c:v>0.8060483213195081</c:v>
                </c:pt>
                <c:pt idx="24">
                  <c:v>0.80049865837385847</c:v>
                </c:pt>
                <c:pt idx="25">
                  <c:v>0.79530957993561169</c:v>
                </c:pt>
                <c:pt idx="26">
                  <c:v>0.79020440083837284</c:v>
                </c:pt>
                <c:pt idx="27">
                  <c:v>0.78522926033145879</c:v>
                </c:pt>
                <c:pt idx="28">
                  <c:v>0.78028731443875088</c:v>
                </c:pt>
                <c:pt idx="29">
                  <c:v>0.77552408842865517</c:v>
                </c:pt>
                <c:pt idx="30">
                  <c:v>0.77070686909281461</c:v>
                </c:pt>
                <c:pt idx="31">
                  <c:v>0.76602588936318239</c:v>
                </c:pt>
                <c:pt idx="32">
                  <c:v>0.76128864736733315</c:v>
                </c:pt>
                <c:pt idx="33">
                  <c:v>0.75654701069452401</c:v>
                </c:pt>
                <c:pt idx="34">
                  <c:v>0.75166316722431881</c:v>
                </c:pt>
                <c:pt idx="35">
                  <c:v>0.74681156423101391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Sheet1!$D$2</c:f>
              <c:strCache>
                <c:ptCount val="1"/>
                <c:pt idx="0">
                  <c:v>delivered energy</c:v>
                </c:pt>
              </c:strCache>
            </c:strRef>
          </c:tx>
          <c:spPr>
            <a:ln w="2222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Sheet1!$D$3:$D$38</c:f>
              <c:numCache>
                <c:formatCode>General</c:formatCode>
                <c:ptCount val="36"/>
                <c:pt idx="0">
                  <c:v>0.98555765669514273</c:v>
                </c:pt>
                <c:pt idx="1">
                  <c:v>0.93859057773551213</c:v>
                </c:pt>
                <c:pt idx="2">
                  <c:v>0.92496953604110865</c:v>
                </c:pt>
                <c:pt idx="3">
                  <c:v>1.0176126677851987</c:v>
                </c:pt>
                <c:pt idx="4">
                  <c:v>1</c:v>
                </c:pt>
                <c:pt idx="5">
                  <c:v>0.96633552385707477</c:v>
                </c:pt>
                <c:pt idx="6">
                  <c:v>0.95336246713542172</c:v>
                </c:pt>
                <c:pt idx="7">
                  <c:v>0.95570607645962347</c:v>
                </c:pt>
                <c:pt idx="8">
                  <c:v>0.94694513375015765</c:v>
                </c:pt>
                <c:pt idx="9">
                  <c:v>0.93953520699590987</c:v>
                </c:pt>
                <c:pt idx="10">
                  <c:v>0.93152344865146464</c:v>
                </c:pt>
                <c:pt idx="11">
                  <c:v>0.92345299046147411</c:v>
                </c:pt>
                <c:pt idx="12">
                  <c:v>0.91557467190832442</c:v>
                </c:pt>
                <c:pt idx="13">
                  <c:v>0.90854396844814467</c:v>
                </c:pt>
                <c:pt idx="14">
                  <c:v>0.90193890550054245</c:v>
                </c:pt>
                <c:pt idx="15">
                  <c:v>0.89522495736336405</c:v>
                </c:pt>
                <c:pt idx="16">
                  <c:v>0.88929551143196806</c:v>
                </c:pt>
                <c:pt idx="17">
                  <c:v>0.88405448340492865</c:v>
                </c:pt>
                <c:pt idx="18">
                  <c:v>0.8789206146461459</c:v>
                </c:pt>
                <c:pt idx="19">
                  <c:v>0.87439351977356028</c:v>
                </c:pt>
                <c:pt idx="20">
                  <c:v>0.87027657452324358</c:v>
                </c:pt>
                <c:pt idx="21">
                  <c:v>0.86669078302634872</c:v>
                </c:pt>
                <c:pt idx="22">
                  <c:v>0.86349971483178711</c:v>
                </c:pt>
                <c:pt idx="23">
                  <c:v>0.8605336579992986</c:v>
                </c:pt>
                <c:pt idx="24">
                  <c:v>0.85764564218199701</c:v>
                </c:pt>
                <c:pt idx="25">
                  <c:v>0.85472502407693662</c:v>
                </c:pt>
                <c:pt idx="26">
                  <c:v>0.8518794302314735</c:v>
                </c:pt>
                <c:pt idx="27">
                  <c:v>0.84918369248835823</c:v>
                </c:pt>
                <c:pt idx="28">
                  <c:v>0.8468419569960034</c:v>
                </c:pt>
                <c:pt idx="29">
                  <c:v>0.8445744556407998</c:v>
                </c:pt>
                <c:pt idx="30">
                  <c:v>0.84228000028377636</c:v>
                </c:pt>
                <c:pt idx="31">
                  <c:v>0.84026890926738595</c:v>
                </c:pt>
                <c:pt idx="32">
                  <c:v>0.83816751564154535</c:v>
                </c:pt>
                <c:pt idx="33">
                  <c:v>0.83615838867066417</c:v>
                </c:pt>
                <c:pt idx="34">
                  <c:v>0.83426048109069673</c:v>
                </c:pt>
                <c:pt idx="35">
                  <c:v>0.83260847966114804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6746272"/>
        <c:axId val="236756064"/>
      </c:lineChart>
      <c:catAx>
        <c:axId val="23674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5606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36756064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46272"/>
        <c:crossesAt val="6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5422852098912779"/>
          <c:w val="0.7438802058874463"/>
          <c:h val="0.64357413211417058"/>
        </c:manualLayout>
      </c:layout>
      <c:lineChart>
        <c:grouping val="standard"/>
        <c:varyColors val="0"/>
        <c:ser>
          <c:idx val="1"/>
          <c:order val="0"/>
          <c:tx>
            <c:strRef>
              <c:f>Sheet1!$B$2</c:f>
              <c:strCache>
                <c:ptCount val="1"/>
                <c:pt idx="0">
                  <c:v>electricity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Sheet1!$B$3:$B$38</c:f>
              <c:numCache>
                <c:formatCode>General</c:formatCode>
                <c:ptCount val="36"/>
                <c:pt idx="0">
                  <c:v>1.0494053375503694</c:v>
                </c:pt>
                <c:pt idx="1">
                  <c:v>1.0439803166716426</c:v>
                </c:pt>
                <c:pt idx="2">
                  <c:v>1.0222340251349538</c:v>
                </c:pt>
                <c:pt idx="3">
                  <c:v>1.0322882695177751</c:v>
                </c:pt>
                <c:pt idx="4">
                  <c:v>1</c:v>
                </c:pt>
                <c:pt idx="5">
                  <c:v>0.93045800533615475</c:v>
                </c:pt>
                <c:pt idx="6">
                  <c:v>0.93412194279599037</c:v>
                </c:pt>
                <c:pt idx="7">
                  <c:v>0.9461078647590293</c:v>
                </c:pt>
                <c:pt idx="8">
                  <c:v>0.95105654717371801</c:v>
                </c:pt>
                <c:pt idx="9">
                  <c:v>0.95694212313352212</c:v>
                </c:pt>
                <c:pt idx="10">
                  <c:v>0.96219942666530267</c:v>
                </c:pt>
                <c:pt idx="11">
                  <c:v>0.95456533391011256</c:v>
                </c:pt>
                <c:pt idx="12">
                  <c:v>0.94709328935478887</c:v>
                </c:pt>
                <c:pt idx="13">
                  <c:v>0.94052417350966155</c:v>
                </c:pt>
                <c:pt idx="14">
                  <c:v>0.93420207803328359</c:v>
                </c:pt>
                <c:pt idx="15">
                  <c:v>0.92693206014985419</c:v>
                </c:pt>
                <c:pt idx="16">
                  <c:v>0.92045468742902803</c:v>
                </c:pt>
                <c:pt idx="17">
                  <c:v>0.91592115477656977</c:v>
                </c:pt>
                <c:pt idx="18">
                  <c:v>0.91041954117771196</c:v>
                </c:pt>
                <c:pt idx="19">
                  <c:v>0.90630840616253094</c:v>
                </c:pt>
                <c:pt idx="20">
                  <c:v>0.90203712963834914</c:v>
                </c:pt>
                <c:pt idx="21">
                  <c:v>0.89862851551089085</c:v>
                </c:pt>
                <c:pt idx="22">
                  <c:v>0.89640158529845038</c:v>
                </c:pt>
                <c:pt idx="23">
                  <c:v>0.89475467808058262</c:v>
                </c:pt>
                <c:pt idx="24">
                  <c:v>0.89343558281536528</c:v>
                </c:pt>
                <c:pt idx="25">
                  <c:v>0.89164975614246156</c:v>
                </c:pt>
                <c:pt idx="26">
                  <c:v>0.89064719176731588</c:v>
                </c:pt>
                <c:pt idx="27">
                  <c:v>0.8897308111476292</c:v>
                </c:pt>
                <c:pt idx="28">
                  <c:v>0.89088785879698185</c:v>
                </c:pt>
                <c:pt idx="29">
                  <c:v>0.89162344116108394</c:v>
                </c:pt>
                <c:pt idx="30">
                  <c:v>0.89297876121697128</c:v>
                </c:pt>
                <c:pt idx="31">
                  <c:v>0.89473711764231822</c:v>
                </c:pt>
                <c:pt idx="32">
                  <c:v>0.89687150579928543</c:v>
                </c:pt>
                <c:pt idx="33">
                  <c:v>0.89973067791227501</c:v>
                </c:pt>
                <c:pt idx="34">
                  <c:v>0.90378742766729592</c:v>
                </c:pt>
                <c:pt idx="35">
                  <c:v>0.90853514155688275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Sheet1!$C$2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Sheet1!$C$3:$C$38</c:f>
              <c:numCache>
                <c:formatCode>General</c:formatCode>
                <c:ptCount val="36"/>
                <c:pt idx="0">
                  <c:v>0.95219653510603619</c:v>
                </c:pt>
                <c:pt idx="1">
                  <c:v>0.9167885603265572</c:v>
                </c:pt>
                <c:pt idx="2">
                  <c:v>0.92290393301447338</c:v>
                </c:pt>
                <c:pt idx="3">
                  <c:v>1.0137827791857972</c:v>
                </c:pt>
                <c:pt idx="4">
                  <c:v>1</c:v>
                </c:pt>
                <c:pt idx="5">
                  <c:v>0.90042895650926202</c:v>
                </c:pt>
                <c:pt idx="6">
                  <c:v>0.92094621627161932</c:v>
                </c:pt>
                <c:pt idx="7">
                  <c:v>0.90541666054700976</c:v>
                </c:pt>
                <c:pt idx="8">
                  <c:v>0.92579023092480417</c:v>
                </c:pt>
                <c:pt idx="9">
                  <c:v>0.93365256584700174</c:v>
                </c:pt>
                <c:pt idx="10">
                  <c:v>0.93950901986668645</c:v>
                </c:pt>
                <c:pt idx="11">
                  <c:v>0.93187643963064359</c:v>
                </c:pt>
                <c:pt idx="12">
                  <c:v>0.92325688910723047</c:v>
                </c:pt>
                <c:pt idx="13">
                  <c:v>0.91462055217801885</c:v>
                </c:pt>
                <c:pt idx="14">
                  <c:v>0.90554754943697913</c:v>
                </c:pt>
                <c:pt idx="15">
                  <c:v>0.89483157640305278</c:v>
                </c:pt>
                <c:pt idx="16">
                  <c:v>0.88642067511509959</c:v>
                </c:pt>
                <c:pt idx="17">
                  <c:v>0.87896570131874874</c:v>
                </c:pt>
                <c:pt idx="18">
                  <c:v>0.87142811992479885</c:v>
                </c:pt>
                <c:pt idx="19">
                  <c:v>0.8638188573429163</c:v>
                </c:pt>
                <c:pt idx="20">
                  <c:v>0.85693432629066901</c:v>
                </c:pt>
                <c:pt idx="21">
                  <c:v>0.85061675570981898</c:v>
                </c:pt>
                <c:pt idx="22">
                  <c:v>0.84438682215419758</c:v>
                </c:pt>
                <c:pt idx="23">
                  <c:v>0.83807209375100133</c:v>
                </c:pt>
                <c:pt idx="24">
                  <c:v>0.83170579749777873</c:v>
                </c:pt>
                <c:pt idx="25">
                  <c:v>0.82555565060370217</c:v>
                </c:pt>
                <c:pt idx="26">
                  <c:v>0.81967865215997993</c:v>
                </c:pt>
                <c:pt idx="27">
                  <c:v>0.81387524540223044</c:v>
                </c:pt>
                <c:pt idx="28">
                  <c:v>0.80796901717508807</c:v>
                </c:pt>
                <c:pt idx="29">
                  <c:v>0.8022080882729421</c:v>
                </c:pt>
                <c:pt idx="30">
                  <c:v>0.79606146870548056</c:v>
                </c:pt>
                <c:pt idx="31">
                  <c:v>0.78990440648089577</c:v>
                </c:pt>
                <c:pt idx="32">
                  <c:v>0.7834798742464274</c:v>
                </c:pt>
                <c:pt idx="33">
                  <c:v>0.77683821772705208</c:v>
                </c:pt>
                <c:pt idx="34">
                  <c:v>0.76987736429947207</c:v>
                </c:pt>
                <c:pt idx="35">
                  <c:v>0.76278746903352879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Sheet1!$D$2</c:f>
              <c:strCache>
                <c:ptCount val="1"/>
                <c:pt idx="0">
                  <c:v>delivered energy</c:v>
                </c:pt>
              </c:strCache>
            </c:strRef>
          </c:tx>
          <c:spPr>
            <a:ln w="2222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Sheet1!$D$3:$D$38</c:f>
              <c:numCache>
                <c:formatCode>General</c:formatCode>
                <c:ptCount val="36"/>
                <c:pt idx="0">
                  <c:v>1.0148934374916616</c:v>
                </c:pt>
                <c:pt idx="1">
                  <c:v>0.99332527219801914</c:v>
                </c:pt>
                <c:pt idx="2">
                  <c:v>0.9818657307001768</c:v>
                </c:pt>
                <c:pt idx="3">
                  <c:v>1.0239258971086111</c:v>
                </c:pt>
                <c:pt idx="4">
                  <c:v>1</c:v>
                </c:pt>
                <c:pt idx="5">
                  <c:v>0.91947764689233702</c:v>
                </c:pt>
                <c:pt idx="6">
                  <c:v>0.93264668647218407</c:v>
                </c:pt>
                <c:pt idx="7">
                  <c:v>0.9330894998153022</c:v>
                </c:pt>
                <c:pt idx="8">
                  <c:v>0.94307214420154939</c:v>
                </c:pt>
                <c:pt idx="9">
                  <c:v>0.94852711057748085</c:v>
                </c:pt>
                <c:pt idx="10">
                  <c:v>0.9530403865311261</c:v>
                </c:pt>
                <c:pt idx="11">
                  <c:v>0.94528582136473926</c:v>
                </c:pt>
                <c:pt idx="12">
                  <c:v>0.93721141881545134</c:v>
                </c:pt>
                <c:pt idx="13">
                  <c:v>0.92937886480157061</c:v>
                </c:pt>
                <c:pt idx="14">
                  <c:v>0.92158357311885619</c:v>
                </c:pt>
                <c:pt idx="15">
                  <c:v>0.91254541387417587</c:v>
                </c:pt>
                <c:pt idx="16">
                  <c:v>0.90497771773356017</c:v>
                </c:pt>
                <c:pt idx="17">
                  <c:v>0.8987265427405482</c:v>
                </c:pt>
                <c:pt idx="18">
                  <c:v>0.89205531549711026</c:v>
                </c:pt>
                <c:pt idx="19">
                  <c:v>0.88607426031258529</c:v>
                </c:pt>
                <c:pt idx="20">
                  <c:v>0.88034290343970623</c:v>
                </c:pt>
                <c:pt idx="21">
                  <c:v>0.87528169173159798</c:v>
                </c:pt>
                <c:pt idx="22">
                  <c:v>0.87085213325147603</c:v>
                </c:pt>
                <c:pt idx="23">
                  <c:v>0.86667023440794222</c:v>
                </c:pt>
                <c:pt idx="24">
                  <c:v>0.86271299693021453</c:v>
                </c:pt>
                <c:pt idx="25">
                  <c:v>0.85852193240223518</c:v>
                </c:pt>
                <c:pt idx="26">
                  <c:v>0.85486885423660075</c:v>
                </c:pt>
                <c:pt idx="27">
                  <c:v>0.85132379837206074</c:v>
                </c:pt>
                <c:pt idx="28">
                  <c:v>0.84877061464453407</c:v>
                </c:pt>
                <c:pt idx="29">
                  <c:v>0.84612343894672049</c:v>
                </c:pt>
                <c:pt idx="30">
                  <c:v>0.84366195489968854</c:v>
                </c:pt>
                <c:pt idx="31">
                  <c:v>0.84134312284080071</c:v>
                </c:pt>
                <c:pt idx="32">
                  <c:v>0.83912943132274731</c:v>
                </c:pt>
                <c:pt idx="33">
                  <c:v>0.83723540064779312</c:v>
                </c:pt>
                <c:pt idx="34">
                  <c:v>0.8358238782907168</c:v>
                </c:pt>
                <c:pt idx="35">
                  <c:v>0.83472224591760069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6741376"/>
        <c:axId val="236745728"/>
      </c:lineChart>
      <c:catAx>
        <c:axId val="23674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45728"/>
        <c:crossesAt val="0"/>
        <c:auto val="1"/>
        <c:lblAlgn val="ctr"/>
        <c:lblOffset val="100"/>
        <c:tickLblSkip val="5"/>
        <c:tickMarkSkip val="5"/>
        <c:noMultiLvlLbl val="0"/>
      </c:catAx>
      <c:valAx>
        <c:axId val="236745728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41376"/>
        <c:crossesAt val="6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081070881264051"/>
          <c:y val="3.9228816358448701E-2"/>
          <c:w val="0.48246087851244007"/>
          <c:h val="0.85968804857786663"/>
        </c:manualLayout>
      </c:layout>
      <c:barChart>
        <c:barDir val="bar"/>
        <c:grouping val="clustered"/>
        <c:varyColors val="0"/>
        <c:ser>
          <c:idx val="14"/>
          <c:order val="29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televisions, computers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1.2870617799999999</c:v>
                </c:pt>
                <c:pt idx="1">
                  <c:v>1.2351249769999999</c:v>
                </c:pt>
                <c:pt idx="2">
                  <c:v>2.115326482</c:v>
                </c:pt>
                <c:pt idx="3">
                  <c:v>3.0784461410000001</c:v>
                </c:pt>
                <c:pt idx="4">
                  <c:v>2.61922692</c:v>
                </c:pt>
                <c:pt idx="5">
                  <c:v>9.7509137589999995</c:v>
                </c:pt>
                <c:pt idx="6">
                  <c:v>12.5931642</c:v>
                </c:pt>
                <c:pt idx="7">
                  <c:v>18.660311480000001</c:v>
                </c:pt>
                <c:pt idx="8">
                  <c:v>30.859728220000001</c:v>
                </c:pt>
              </c:numCache>
            </c:numRef>
          </c:val>
        </c:ser>
        <c:ser>
          <c:idx val="22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televisions, computers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1.422647765</c:v>
                </c:pt>
                <c:pt idx="1">
                  <c:v>1.7121293930000001</c:v>
                </c:pt>
                <c:pt idx="2">
                  <c:v>2.3973961190000002</c:v>
                </c:pt>
                <c:pt idx="3">
                  <c:v>2.5874228920000002</c:v>
                </c:pt>
                <c:pt idx="4">
                  <c:v>2.9724771429999999</c:v>
                </c:pt>
                <c:pt idx="5">
                  <c:v>7.0026884010000003</c:v>
                </c:pt>
                <c:pt idx="6">
                  <c:v>14.01275223</c:v>
                </c:pt>
                <c:pt idx="7">
                  <c:v>16.982806020000002</c:v>
                </c:pt>
                <c:pt idx="8">
                  <c:v>43.647697399999998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36741920"/>
        <c:axId val="236755520"/>
        <c:extLst>
          <c:ext xmlns:c15="http://schemas.microsoft.com/office/drawing/2012/chart" uri="{02D57815-91ED-43cb-92C2-25804820EDAC}">
            <c15:filteredBarSeries>
              <c15:ser>
                <c:idx val="2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1.4087578089999999</c:v>
                      </c:pt>
                      <c:pt idx="1">
                        <c:v>1.6446460890000001</c:v>
                      </c:pt>
                      <c:pt idx="2">
                        <c:v>2.322167103</c:v>
                      </c:pt>
                      <c:pt idx="3">
                        <c:v>2.604877933</c:v>
                      </c:pt>
                      <c:pt idx="4">
                        <c:v>2.9259514389999999</c:v>
                      </c:pt>
                      <c:pt idx="5">
                        <c:v>6.6045263619999997</c:v>
                      </c:pt>
                      <c:pt idx="6">
                        <c:v>13.8672036</c:v>
                      </c:pt>
                      <c:pt idx="7">
                        <c:v>17.130545739999999</c:v>
                      </c:pt>
                      <c:pt idx="8">
                        <c:v>43.078111870000001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2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1.398920911</c:v>
                      </c:pt>
                      <c:pt idx="1">
                        <c:v>1.611459083</c:v>
                      </c:pt>
                      <c:pt idx="2">
                        <c:v>2.262279081</c:v>
                      </c:pt>
                      <c:pt idx="3">
                        <c:v>2.6211209320000002</c:v>
                      </c:pt>
                      <c:pt idx="4">
                        <c:v>2.8870465269999999</c:v>
                      </c:pt>
                      <c:pt idx="5">
                        <c:v>7.3390940090000001</c:v>
                      </c:pt>
                      <c:pt idx="6">
                        <c:v>13.751167949999999</c:v>
                      </c:pt>
                      <c:pt idx="7">
                        <c:v>16.316289040000001</c:v>
                      </c:pt>
                      <c:pt idx="8">
                        <c:v>43.69272685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1.389255269</c:v>
                      </c:pt>
                      <c:pt idx="1">
                        <c:v>1.590208327</c:v>
                      </c:pt>
                      <c:pt idx="2">
                        <c:v>2.2074743259999998</c:v>
                      </c:pt>
                      <c:pt idx="3">
                        <c:v>2.6346555710000001</c:v>
                      </c:pt>
                      <c:pt idx="4">
                        <c:v>2.8477169949999999</c:v>
                      </c:pt>
                      <c:pt idx="5">
                        <c:v>7.3781255870000004</c:v>
                      </c:pt>
                      <c:pt idx="6">
                        <c:v>13.64492752</c:v>
                      </c:pt>
                      <c:pt idx="7">
                        <c:v>16.302694039999999</c:v>
                      </c:pt>
                      <c:pt idx="8">
                        <c:v>43.116823799999999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1.379756803</c:v>
                      </c:pt>
                      <c:pt idx="1">
                        <c:v>1.57742559</c:v>
                      </c:pt>
                      <c:pt idx="2">
                        <c:v>2.1637027670000002</c:v>
                      </c:pt>
                      <c:pt idx="3">
                        <c:v>2.6510319610000002</c:v>
                      </c:pt>
                      <c:pt idx="4">
                        <c:v>2.8101744100000001</c:v>
                      </c:pt>
                      <c:pt idx="5">
                        <c:v>7.4237073330000003</c:v>
                      </c:pt>
                      <c:pt idx="6">
                        <c:v>13.57008403</c:v>
                      </c:pt>
                      <c:pt idx="7">
                        <c:v>16.273421880000001</c:v>
                      </c:pt>
                      <c:pt idx="8">
                        <c:v>42.620791840000003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1.370307556</c:v>
                      </c:pt>
                      <c:pt idx="1">
                        <c:v>1.553395871</c:v>
                      </c:pt>
                      <c:pt idx="2">
                        <c:v>2.1272781900000002</c:v>
                      </c:pt>
                      <c:pt idx="3">
                        <c:v>2.6662114510000001</c:v>
                      </c:pt>
                      <c:pt idx="4">
                        <c:v>2.7745076960000001</c:v>
                      </c:pt>
                      <c:pt idx="5">
                        <c:v>7.471097017</c:v>
                      </c:pt>
                      <c:pt idx="6">
                        <c:v>13.49335014</c:v>
                      </c:pt>
                      <c:pt idx="7">
                        <c:v>16.253696439999999</c:v>
                      </c:pt>
                      <c:pt idx="8">
                        <c:v>42.060479579999999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1.3608376550000001</c:v>
                      </c:pt>
                      <c:pt idx="1">
                        <c:v>1.5317859330000001</c:v>
                      </c:pt>
                      <c:pt idx="2">
                        <c:v>2.0963620729999999</c:v>
                      </c:pt>
                      <c:pt idx="3">
                        <c:v>2.6786031239999999</c:v>
                      </c:pt>
                      <c:pt idx="4">
                        <c:v>2.7407885460000001</c:v>
                      </c:pt>
                      <c:pt idx="5">
                        <c:v>7.5137122239999998</c:v>
                      </c:pt>
                      <c:pt idx="6">
                        <c:v>13.41135077</c:v>
                      </c:pt>
                      <c:pt idx="7">
                        <c:v>16.298389069999999</c:v>
                      </c:pt>
                      <c:pt idx="8">
                        <c:v>41.43404142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1.351429255</c:v>
                      </c:pt>
                      <c:pt idx="1">
                        <c:v>1.516189794</c:v>
                      </c:pt>
                      <c:pt idx="2">
                        <c:v>2.0721859199999999</c:v>
                      </c:pt>
                      <c:pt idx="3">
                        <c:v>2.6896749149999999</c:v>
                      </c:pt>
                      <c:pt idx="4">
                        <c:v>2.7091254939999998</c:v>
                      </c:pt>
                      <c:pt idx="5">
                        <c:v>7.5572490710000002</c:v>
                      </c:pt>
                      <c:pt idx="6">
                        <c:v>13.33649363</c:v>
                      </c:pt>
                      <c:pt idx="7">
                        <c:v>16.340289649999999</c:v>
                      </c:pt>
                      <c:pt idx="8">
                        <c:v>40.806817029999998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1.3422969250000001</c:v>
                      </c:pt>
                      <c:pt idx="1">
                        <c:v>1.506564164</c:v>
                      </c:pt>
                      <c:pt idx="2">
                        <c:v>2.0552440430000001</c:v>
                      </c:pt>
                      <c:pt idx="3">
                        <c:v>2.7016197019999999</c:v>
                      </c:pt>
                      <c:pt idx="4">
                        <c:v>2.6798539130000001</c:v>
                      </c:pt>
                      <c:pt idx="5">
                        <c:v>7.6066576530000001</c:v>
                      </c:pt>
                      <c:pt idx="6">
                        <c:v>13.273725710000001</c:v>
                      </c:pt>
                      <c:pt idx="7">
                        <c:v>16.390996130000001</c:v>
                      </c:pt>
                      <c:pt idx="8">
                        <c:v>40.21678361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1.3337228409999999</c:v>
                      </c:pt>
                      <c:pt idx="1">
                        <c:v>1.4995170550000001</c:v>
                      </c:pt>
                      <c:pt idx="2">
                        <c:v>2.0447727179999999</c:v>
                      </c:pt>
                      <c:pt idx="3">
                        <c:v>2.713948754</c:v>
                      </c:pt>
                      <c:pt idx="4">
                        <c:v>2.653000976</c:v>
                      </c:pt>
                      <c:pt idx="5">
                        <c:v>7.6590739250000004</c:v>
                      </c:pt>
                      <c:pt idx="6">
                        <c:v>13.220970729999999</c:v>
                      </c:pt>
                      <c:pt idx="7">
                        <c:v>16.44801893</c:v>
                      </c:pt>
                      <c:pt idx="8">
                        <c:v>39.635430370000002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31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1.3256275259999999</c:v>
                      </c:pt>
                      <c:pt idx="1">
                        <c:v>1.475128716</c:v>
                      </c:pt>
                      <c:pt idx="2">
                        <c:v>2.0405552459999998</c:v>
                      </c:pt>
                      <c:pt idx="3">
                        <c:v>2.7268425189999999</c:v>
                      </c:pt>
                      <c:pt idx="4">
                        <c:v>2.628711816</c:v>
                      </c:pt>
                      <c:pt idx="5">
                        <c:v>7.7153687440000001</c:v>
                      </c:pt>
                      <c:pt idx="6">
                        <c:v>13.16194037</c:v>
                      </c:pt>
                      <c:pt idx="7">
                        <c:v>16.513761819999999</c:v>
                      </c:pt>
                      <c:pt idx="8">
                        <c:v>39.045604070000003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32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1.318109339</c:v>
                      </c:pt>
                      <c:pt idx="1">
                        <c:v>1.45587961</c:v>
                      </c:pt>
                      <c:pt idx="2">
                        <c:v>2.0410267719999999</c:v>
                      </c:pt>
                      <c:pt idx="3">
                        <c:v>2.7408872880000001</c:v>
                      </c:pt>
                      <c:pt idx="4">
                        <c:v>2.6074420429999998</c:v>
                      </c:pt>
                      <c:pt idx="5">
                        <c:v>7.7810046909999997</c:v>
                      </c:pt>
                      <c:pt idx="6">
                        <c:v>13.11137366</c:v>
                      </c:pt>
                      <c:pt idx="7">
                        <c:v>16.583961970000001</c:v>
                      </c:pt>
                      <c:pt idx="8">
                        <c:v>38.495147439999997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1.3111833349999999</c:v>
                      </c:pt>
                      <c:pt idx="1">
                        <c:v>1.440814424</c:v>
                      </c:pt>
                      <c:pt idx="2">
                        <c:v>2.0462972449999999</c:v>
                      </c:pt>
                      <c:pt idx="3">
                        <c:v>2.756542729</c:v>
                      </c:pt>
                      <c:pt idx="4">
                        <c:v>2.5892038579999999</c:v>
                      </c:pt>
                      <c:pt idx="5">
                        <c:v>7.8549972769999998</c:v>
                      </c:pt>
                      <c:pt idx="6">
                        <c:v>13.069735290000001</c:v>
                      </c:pt>
                      <c:pt idx="7">
                        <c:v>16.66071831</c:v>
                      </c:pt>
                      <c:pt idx="8">
                        <c:v>37.973069780000003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1.305658258</c:v>
                      </c:pt>
                      <c:pt idx="1">
                        <c:v>1.427439122</c:v>
                      </c:pt>
                      <c:pt idx="2">
                        <c:v>2.0532798090000002</c:v>
                      </c:pt>
                      <c:pt idx="3">
                        <c:v>2.7717839839999998</c:v>
                      </c:pt>
                      <c:pt idx="4">
                        <c:v>2.573997989</c:v>
                      </c:pt>
                      <c:pt idx="5">
                        <c:v>7.9264813470000002</c:v>
                      </c:pt>
                      <c:pt idx="6">
                        <c:v>13.02896496</c:v>
                      </c:pt>
                      <c:pt idx="7">
                        <c:v>16.734919229999999</c:v>
                      </c:pt>
                      <c:pt idx="8">
                        <c:v>37.458867769999998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1.301235304</c:v>
                      </c:pt>
                      <c:pt idx="1">
                        <c:v>1.4170069320000001</c:v>
                      </c:pt>
                      <c:pt idx="2">
                        <c:v>2.0624573759999998</c:v>
                      </c:pt>
                      <c:pt idx="3">
                        <c:v>2.7884901050000002</c:v>
                      </c:pt>
                      <c:pt idx="4">
                        <c:v>2.5618669619999999</c:v>
                      </c:pt>
                      <c:pt idx="5">
                        <c:v>8.0028209609999994</c:v>
                      </c:pt>
                      <c:pt idx="6">
                        <c:v>12.989496689999999</c:v>
                      </c:pt>
                      <c:pt idx="7">
                        <c:v>16.83864531</c:v>
                      </c:pt>
                      <c:pt idx="8">
                        <c:v>36.957305050000002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36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1.297871099</c:v>
                      </c:pt>
                      <c:pt idx="1">
                        <c:v>1.408873992</c:v>
                      </c:pt>
                      <c:pt idx="2">
                        <c:v>2.0733535569999999</c:v>
                      </c:pt>
                      <c:pt idx="3">
                        <c:v>2.8059293350000001</c:v>
                      </c:pt>
                      <c:pt idx="4">
                        <c:v>2.5526839039999998</c:v>
                      </c:pt>
                      <c:pt idx="5">
                        <c:v>8.0874361740000005</c:v>
                      </c:pt>
                      <c:pt idx="6">
                        <c:v>12.954214540000001</c:v>
                      </c:pt>
                      <c:pt idx="7">
                        <c:v>16.935503879999999</c:v>
                      </c:pt>
                      <c:pt idx="8">
                        <c:v>36.481102730000003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37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1.295572892</c:v>
                      </c:pt>
                      <c:pt idx="1">
                        <c:v>1.4026095199999999</c:v>
                      </c:pt>
                      <c:pt idx="2">
                        <c:v>2.0861633159999999</c:v>
                      </c:pt>
                      <c:pt idx="3">
                        <c:v>2.8251686989999998</c:v>
                      </c:pt>
                      <c:pt idx="4">
                        <c:v>2.5463827960000001</c:v>
                      </c:pt>
                      <c:pt idx="5">
                        <c:v>8.1811750990000007</c:v>
                      </c:pt>
                      <c:pt idx="6">
                        <c:v>12.92373486</c:v>
                      </c:pt>
                      <c:pt idx="7">
                        <c:v>17.038809350000001</c:v>
                      </c:pt>
                      <c:pt idx="8">
                        <c:v>36.026602099999998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0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1.294287483</c:v>
                      </c:pt>
                      <c:pt idx="1">
                        <c:v>1.3972259680000001</c:v>
                      </c:pt>
                      <c:pt idx="2">
                        <c:v>2.0998951840000002</c:v>
                      </c:pt>
                      <c:pt idx="3">
                        <c:v>2.8446451389999998</c:v>
                      </c:pt>
                      <c:pt idx="4">
                        <c:v>2.542694628</c:v>
                      </c:pt>
                      <c:pt idx="5">
                        <c:v>8.2865266200000001</c:v>
                      </c:pt>
                      <c:pt idx="6">
                        <c:v>12.89372242</c:v>
                      </c:pt>
                      <c:pt idx="7">
                        <c:v>17.143805789999998</c:v>
                      </c:pt>
                      <c:pt idx="8">
                        <c:v>35.591066580000003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1.293118097</c:v>
                      </c:pt>
                      <c:pt idx="1">
                        <c:v>1.3924453910000001</c:v>
                      </c:pt>
                      <c:pt idx="2">
                        <c:v>2.1135672150000002</c:v>
                      </c:pt>
                      <c:pt idx="3">
                        <c:v>2.8640196379999998</c:v>
                      </c:pt>
                      <c:pt idx="4">
                        <c:v>2.54158142</c:v>
                      </c:pt>
                      <c:pt idx="5">
                        <c:v>8.3922353520000001</c:v>
                      </c:pt>
                      <c:pt idx="6">
                        <c:v>12.862749989999999</c:v>
                      </c:pt>
                      <c:pt idx="7">
                        <c:v>17.24970785</c:v>
                      </c:pt>
                      <c:pt idx="8">
                        <c:v>35.174239100000001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1.2920662570000001</c:v>
                      </c:pt>
                      <c:pt idx="1">
                        <c:v>1.3879861149999999</c:v>
                      </c:pt>
                      <c:pt idx="2">
                        <c:v>2.1255944709999999</c:v>
                      </c:pt>
                      <c:pt idx="3">
                        <c:v>2.8830388450000002</c:v>
                      </c:pt>
                      <c:pt idx="4">
                        <c:v>2.5427493829999999</c:v>
                      </c:pt>
                      <c:pt idx="5">
                        <c:v>8.4977023000000003</c:v>
                      </c:pt>
                      <c:pt idx="6">
                        <c:v>12.829608410000001</c:v>
                      </c:pt>
                      <c:pt idx="7">
                        <c:v>17.357417210000001</c:v>
                      </c:pt>
                      <c:pt idx="8">
                        <c:v>34.765463099999998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1.29112603</c:v>
                      </c:pt>
                      <c:pt idx="1">
                        <c:v>1.3605755740000001</c:v>
                      </c:pt>
                      <c:pt idx="2">
                        <c:v>2.1347108819999998</c:v>
                      </c:pt>
                      <c:pt idx="3">
                        <c:v>2.9014694059999999</c:v>
                      </c:pt>
                      <c:pt idx="4">
                        <c:v>2.5462080060000001</c:v>
                      </c:pt>
                      <c:pt idx="5">
                        <c:v>8.6044996959999995</c:v>
                      </c:pt>
                      <c:pt idx="6">
                        <c:v>12.795618380000001</c:v>
                      </c:pt>
                      <c:pt idx="7">
                        <c:v>17.461328770000001</c:v>
                      </c:pt>
                      <c:pt idx="8">
                        <c:v>34.38201772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1.290319169</c:v>
                      </c:pt>
                      <c:pt idx="1">
                        <c:v>1.33771686</c:v>
                      </c:pt>
                      <c:pt idx="2">
                        <c:v>2.1399017319999998</c:v>
                      </c:pt>
                      <c:pt idx="3">
                        <c:v>2.9193373810000001</c:v>
                      </c:pt>
                      <c:pt idx="4">
                        <c:v>2.5519548400000001</c:v>
                      </c:pt>
                      <c:pt idx="5">
                        <c:v>8.7066768200000002</c:v>
                      </c:pt>
                      <c:pt idx="6">
                        <c:v>12.76121429</c:v>
                      </c:pt>
                      <c:pt idx="7">
                        <c:v>17.567450050000001</c:v>
                      </c:pt>
                      <c:pt idx="8">
                        <c:v>34.00714395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1.2896306200000001</c:v>
                      </c:pt>
                      <c:pt idx="1">
                        <c:v>1.3180118430000001</c:v>
                      </c:pt>
                      <c:pt idx="2">
                        <c:v>2.140735378</c:v>
                      </c:pt>
                      <c:pt idx="3">
                        <c:v>2.9364746199999998</c:v>
                      </c:pt>
                      <c:pt idx="4">
                        <c:v>2.5597940989999999</c:v>
                      </c:pt>
                      <c:pt idx="5">
                        <c:v>8.8134555989999992</c:v>
                      </c:pt>
                      <c:pt idx="6">
                        <c:v>12.728349379999999</c:v>
                      </c:pt>
                      <c:pt idx="7">
                        <c:v>17.677007100000001</c:v>
                      </c:pt>
                      <c:pt idx="8">
                        <c:v>33.638229549999998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1.2890426770000001</c:v>
                      </c:pt>
                      <c:pt idx="1">
                        <c:v>1.3026601719999999</c:v>
                      </c:pt>
                      <c:pt idx="2">
                        <c:v>2.1410744309999998</c:v>
                      </c:pt>
                      <c:pt idx="3">
                        <c:v>2.9550445650000001</c:v>
                      </c:pt>
                      <c:pt idx="4">
                        <c:v>2.5676986620000002</c:v>
                      </c:pt>
                      <c:pt idx="5">
                        <c:v>8.9247248450000001</c:v>
                      </c:pt>
                      <c:pt idx="6">
                        <c:v>12.701734070000001</c:v>
                      </c:pt>
                      <c:pt idx="7">
                        <c:v>17.795412769999999</c:v>
                      </c:pt>
                      <c:pt idx="8">
                        <c:v>33.279419009999998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1.288566302</c:v>
                      </c:pt>
                      <c:pt idx="1">
                        <c:v>1.2897346890000001</c:v>
                      </c:pt>
                      <c:pt idx="2">
                        <c:v>2.1400945679999999</c:v>
                      </c:pt>
                      <c:pt idx="3">
                        <c:v>2.972914984</c:v>
                      </c:pt>
                      <c:pt idx="4">
                        <c:v>2.5756635810000001</c:v>
                      </c:pt>
                      <c:pt idx="5">
                        <c:v>9.0401409899999994</c:v>
                      </c:pt>
                      <c:pt idx="6">
                        <c:v>12.67840766</c:v>
                      </c:pt>
                      <c:pt idx="7">
                        <c:v>17.91116658</c:v>
                      </c:pt>
                      <c:pt idx="8">
                        <c:v>32.923750779999999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1.2881979619999999</c:v>
                      </c:pt>
                      <c:pt idx="1">
                        <c:v>1.278479122</c:v>
                      </c:pt>
                      <c:pt idx="2">
                        <c:v>2.1379614550000001</c:v>
                      </c:pt>
                      <c:pt idx="3">
                        <c:v>2.9901767320000001</c:v>
                      </c:pt>
                      <c:pt idx="4">
                        <c:v>2.5836290229999999</c:v>
                      </c:pt>
                      <c:pt idx="5">
                        <c:v>9.1522745430000008</c:v>
                      </c:pt>
                      <c:pt idx="6">
                        <c:v>12.657162680000001</c:v>
                      </c:pt>
                      <c:pt idx="7">
                        <c:v>18.026913539999999</c:v>
                      </c:pt>
                      <c:pt idx="8">
                        <c:v>32.568729789999999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1.287946249</c:v>
                      </c:pt>
                      <c:pt idx="1">
                        <c:v>1.268556402</c:v>
                      </c:pt>
                      <c:pt idx="2">
                        <c:v>2.1353338509999999</c:v>
                      </c:pt>
                      <c:pt idx="3">
                        <c:v>3.0077216619999998</c:v>
                      </c:pt>
                      <c:pt idx="4">
                        <c:v>2.5915556039999998</c:v>
                      </c:pt>
                      <c:pt idx="5">
                        <c:v>9.2683533760000003</c:v>
                      </c:pt>
                      <c:pt idx="6">
                        <c:v>12.64057985</c:v>
                      </c:pt>
                      <c:pt idx="7">
                        <c:v>18.147107210000001</c:v>
                      </c:pt>
                      <c:pt idx="8">
                        <c:v>32.228483629999999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1.287759997</c:v>
                      </c:pt>
                      <c:pt idx="1">
                        <c:v>1.2588119929999999</c:v>
                      </c:pt>
                      <c:pt idx="2">
                        <c:v>2.1311718179999999</c:v>
                      </c:pt>
                      <c:pt idx="3">
                        <c:v>3.0245999910000001</c:v>
                      </c:pt>
                      <c:pt idx="4">
                        <c:v>2.5992730630000001</c:v>
                      </c:pt>
                      <c:pt idx="5">
                        <c:v>9.3799856950000002</c:v>
                      </c:pt>
                      <c:pt idx="6">
                        <c:v>12.625135520000001</c:v>
                      </c:pt>
                      <c:pt idx="7">
                        <c:v>18.267955990000001</c:v>
                      </c:pt>
                      <c:pt idx="8">
                        <c:v>31.886116120000001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1.2875822349999999</c:v>
                      </c:pt>
                      <c:pt idx="1">
                        <c:v>1.249493733</c:v>
                      </c:pt>
                      <c:pt idx="2">
                        <c:v>2.1260697940000002</c:v>
                      </c:pt>
                      <c:pt idx="3">
                        <c:v>3.0414817159999998</c:v>
                      </c:pt>
                      <c:pt idx="4">
                        <c:v>2.6064600339999999</c:v>
                      </c:pt>
                      <c:pt idx="5">
                        <c:v>9.4982636500000002</c:v>
                      </c:pt>
                      <c:pt idx="6">
                        <c:v>12.61165843</c:v>
                      </c:pt>
                      <c:pt idx="7">
                        <c:v>18.394317910000002</c:v>
                      </c:pt>
                      <c:pt idx="8">
                        <c:v>31.54170435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1.2873656570000001</c:v>
                      </c:pt>
                      <c:pt idx="1">
                        <c:v>1.2412378580000001</c:v>
                      </c:pt>
                      <c:pt idx="2">
                        <c:v>2.1207377009999999</c:v>
                      </c:pt>
                      <c:pt idx="3">
                        <c:v>3.0595143880000002</c:v>
                      </c:pt>
                      <c:pt idx="4">
                        <c:v>2.6131169679999999</c:v>
                      </c:pt>
                      <c:pt idx="5">
                        <c:v>9.6196199329999992</c:v>
                      </c:pt>
                      <c:pt idx="6">
                        <c:v>12.60087695</c:v>
                      </c:pt>
                      <c:pt idx="7">
                        <c:v>18.52537684</c:v>
                      </c:pt>
                      <c:pt idx="8">
                        <c:v>31.197737610000001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236741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55520"/>
        <c:crosses val="autoZero"/>
        <c:auto val="1"/>
        <c:lblAlgn val="ctr"/>
        <c:lblOffset val="100"/>
        <c:noMultiLvlLbl val="0"/>
      </c:catAx>
      <c:valAx>
        <c:axId val="236755520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4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91834515160739"/>
          <c:y val="3.634305490364638E-2"/>
          <c:w val="0.57960263254386024"/>
          <c:h val="0.86605339214219035"/>
        </c:manualLayout>
      </c:layout>
      <c:barChart>
        <c:barDir val="bar"/>
        <c:grouping val="clustered"/>
        <c:varyColors val="0"/>
        <c:ser>
          <c:idx val="0"/>
          <c:order val="29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computers, 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4.4098794624261366</c:v>
                </c:pt>
                <c:pt idx="1">
                  <c:v>2.7713472637227232</c:v>
                </c:pt>
                <c:pt idx="2">
                  <c:v>10.09878907514917</c:v>
                </c:pt>
                <c:pt idx="3">
                  <c:v>3.2462788880045599</c:v>
                </c:pt>
                <c:pt idx="4">
                  <c:v>5.6423614078065469</c:v>
                </c:pt>
                <c:pt idx="5">
                  <c:v>5.785866274518682</c:v>
                </c:pt>
                <c:pt idx="6">
                  <c:v>5.8928193804593159</c:v>
                </c:pt>
                <c:pt idx="7">
                  <c:v>31.90352683476268</c:v>
                </c:pt>
                <c:pt idx="8">
                  <c:v>15.8666730092751</c:v>
                </c:pt>
              </c:numCache>
            </c:numRef>
          </c:val>
        </c:ser>
        <c:ser>
          <c:idx val="31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computers, 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4.5860868470808667</c:v>
                </c:pt>
                <c:pt idx="1">
                  <c:v>5.714578992884741</c:v>
                </c:pt>
                <c:pt idx="2">
                  <c:v>8.1772643630831556</c:v>
                </c:pt>
                <c:pt idx="3">
                  <c:v>5.4052579995359604</c:v>
                </c:pt>
                <c:pt idx="4">
                  <c:v>6.974388570106834</c:v>
                </c:pt>
                <c:pt idx="5">
                  <c:v>5.9638245855147307</c:v>
                </c:pt>
                <c:pt idx="6">
                  <c:v>6.8845105559756066</c:v>
                </c:pt>
                <c:pt idx="7">
                  <c:v>26.70179521048173</c:v>
                </c:pt>
                <c:pt idx="8">
                  <c:v>22.466917576389921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36754432"/>
        <c:axId val="236747904"/>
        <c:extLst>
          <c:ext xmlns:c15="http://schemas.microsoft.com/office/drawing/2012/chart" uri="{02D57815-91ED-43cb-92C2-25804820EDAC}">
            <c15:filteredBarSeries>
              <c15:ser>
                <c:idx val="32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4.5582359921390889</c:v>
                      </c:pt>
                      <c:pt idx="1">
                        <c:v>5.4853843354931104</c:v>
                      </c:pt>
                      <c:pt idx="2">
                        <c:v>8.2631260203509616</c:v>
                      </c:pt>
                      <c:pt idx="3">
                        <c:v>5.3077507375264883</c:v>
                      </c:pt>
                      <c:pt idx="4">
                        <c:v>6.8587540329958321</c:v>
                      </c:pt>
                      <c:pt idx="5">
                        <c:v>5.537707312735483</c:v>
                      </c:pt>
                      <c:pt idx="6">
                        <c:v>6.809742904464656</c:v>
                      </c:pt>
                      <c:pt idx="7">
                        <c:v>28.424031502220291</c:v>
                      </c:pt>
                      <c:pt idx="8">
                        <c:v>23.06441276986223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4.5327970077944313</c:v>
                      </c:pt>
                      <c:pt idx="1">
                        <c:v>5.2931533261458439</c:v>
                      </c:pt>
                      <c:pt idx="2">
                        <c:v>8.3537545628800878</c:v>
                      </c:pt>
                      <c:pt idx="3">
                        <c:v>5.2203203319497717</c:v>
                      </c:pt>
                      <c:pt idx="4">
                        <c:v>6.7525091742770389</c:v>
                      </c:pt>
                      <c:pt idx="5">
                        <c:v>5.9462270531616346</c:v>
                      </c:pt>
                      <c:pt idx="6">
                        <c:v>6.7221087685186909</c:v>
                      </c:pt>
                      <c:pt idx="7">
                        <c:v>28.86827985682017</c:v>
                      </c:pt>
                      <c:pt idx="8">
                        <c:v>22.739482526978652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4.5284813855781056</c:v>
                      </c:pt>
                      <c:pt idx="1">
                        <c:v>5.1266085752009438</c:v>
                      </c:pt>
                      <c:pt idx="2">
                        <c:v>8.4390860498523264</c:v>
                      </c:pt>
                      <c:pt idx="3">
                        <c:v>5.1478541261150648</c:v>
                      </c:pt>
                      <c:pt idx="4">
                        <c:v>6.6646202370240921</c:v>
                      </c:pt>
                      <c:pt idx="5">
                        <c:v>5.9196338260212951</c:v>
                      </c:pt>
                      <c:pt idx="6">
                        <c:v>6.6713419345504663</c:v>
                      </c:pt>
                      <c:pt idx="7">
                        <c:v>30.515758760125021</c:v>
                      </c:pt>
                      <c:pt idx="8">
                        <c:v>22.448630881117818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4.5447499060316376</c:v>
                      </c:pt>
                      <c:pt idx="1">
                        <c:v>4.9807989006274909</c:v>
                      </c:pt>
                      <c:pt idx="2">
                        <c:v>8.5232058892264213</c:v>
                      </c:pt>
                      <c:pt idx="3">
                        <c:v>5.0856201505194889</c:v>
                      </c:pt>
                      <c:pt idx="4">
                        <c:v>6.5903172625140733</c:v>
                      </c:pt>
                      <c:pt idx="5">
                        <c:v>5.8981493917348971</c:v>
                      </c:pt>
                      <c:pt idx="6">
                        <c:v>6.6602426626333529</c:v>
                      </c:pt>
                      <c:pt idx="7">
                        <c:v>31.46816816113569</c:v>
                      </c:pt>
                      <c:pt idx="8">
                        <c:v>22.289788321446171</c:v>
                      </c:pt>
                    </c:numCache>
                  </c:numRef>
                </c:val>
              </c15:ser>
            </c15:filteredBarSeries>
            <c15:filteredBarSeries>
              <c15:ser>
                <c:idx val="36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4.5547557870768189</c:v>
                      </c:pt>
                      <c:pt idx="1">
                        <c:v>4.8492491351211431</c:v>
                      </c:pt>
                      <c:pt idx="2">
                        <c:v>8.6026979398477295</c:v>
                      </c:pt>
                      <c:pt idx="3">
                        <c:v>5.0224122418985964</c:v>
                      </c:pt>
                      <c:pt idx="4">
                        <c:v>6.5226025909957457</c:v>
                      </c:pt>
                      <c:pt idx="5">
                        <c:v>5.8753281017332437</c:v>
                      </c:pt>
                      <c:pt idx="6">
                        <c:v>6.6383534941561928</c:v>
                      </c:pt>
                      <c:pt idx="7">
                        <c:v>32.391692422574657</c:v>
                      </c:pt>
                      <c:pt idx="8">
                        <c:v>22.101091986425178</c:v>
                      </c:pt>
                    </c:numCache>
                  </c:numRef>
                </c:val>
              </c15:ser>
            </c15:filteredBarSeries>
            <c15:filteredBarSeries>
              <c15:ser>
                <c:idx val="37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4.5533719722749657</c:v>
                      </c:pt>
                      <c:pt idx="1">
                        <c:v>4.7296349142474128</c:v>
                      </c:pt>
                      <c:pt idx="2">
                        <c:v>8.6748765521831483</c:v>
                      </c:pt>
                      <c:pt idx="3">
                        <c:v>4.8757680418794944</c:v>
                      </c:pt>
                      <c:pt idx="4">
                        <c:v>6.4597455045767624</c:v>
                      </c:pt>
                      <c:pt idx="5">
                        <c:v>5.8457887959689714</c:v>
                      </c:pt>
                      <c:pt idx="6">
                        <c:v>6.5970987498768068</c:v>
                      </c:pt>
                      <c:pt idx="7">
                        <c:v>32.249334384620923</c:v>
                      </c:pt>
                      <c:pt idx="8">
                        <c:v>21.847351151333388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4.5484102039155347</c:v>
                      </c:pt>
                      <c:pt idx="1">
                        <c:v>4.6211542641803547</c:v>
                      </c:pt>
                      <c:pt idx="2">
                        <c:v>8.742382759641746</c:v>
                      </c:pt>
                      <c:pt idx="3">
                        <c:v>4.7360295920601336</c:v>
                      </c:pt>
                      <c:pt idx="4">
                        <c:v>6.4018366318126656</c:v>
                      </c:pt>
                      <c:pt idx="5">
                        <c:v>5.8145640914996504</c:v>
                      </c:pt>
                      <c:pt idx="6">
                        <c:v>6.5500995669352848</c:v>
                      </c:pt>
                      <c:pt idx="7">
                        <c:v>32.123399718010958</c:v>
                      </c:pt>
                      <c:pt idx="8">
                        <c:v>21.561766664164011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4.5425408008932617</c:v>
                      </c:pt>
                      <c:pt idx="1">
                        <c:v>4.4996905589796752</c:v>
                      </c:pt>
                      <c:pt idx="2">
                        <c:v>8.8089916117315354</c:v>
                      </c:pt>
                      <c:pt idx="3">
                        <c:v>4.6067024895348041</c:v>
                      </c:pt>
                      <c:pt idx="4">
                        <c:v>6.3486463722253719</c:v>
                      </c:pt>
                      <c:pt idx="5">
                        <c:v>5.7862159420890089</c:v>
                      </c:pt>
                      <c:pt idx="6">
                        <c:v>6.5040341006870968</c:v>
                      </c:pt>
                      <c:pt idx="7">
                        <c:v>31.99087363982607</c:v>
                      </c:pt>
                      <c:pt idx="8">
                        <c:v>21.26818132798979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4.5340374325244612</c:v>
                      </c:pt>
                      <c:pt idx="1">
                        <c:v>4.384136119595146</c:v>
                      </c:pt>
                      <c:pt idx="2">
                        <c:v>8.8724816033611251</c:v>
                      </c:pt>
                      <c:pt idx="3">
                        <c:v>4.4868181762865884</c:v>
                      </c:pt>
                      <c:pt idx="4">
                        <c:v>6.2988412249620822</c:v>
                      </c:pt>
                      <c:pt idx="5">
                        <c:v>5.7589184501318398</c:v>
                      </c:pt>
                      <c:pt idx="6">
                        <c:v>6.4560657814464308</c:v>
                      </c:pt>
                      <c:pt idx="7">
                        <c:v>31.867955887796271</c:v>
                      </c:pt>
                      <c:pt idx="8">
                        <c:v>20.96518333226242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4.5085756231558216</c:v>
                      </c:pt>
                      <c:pt idx="1">
                        <c:v>4.2050017275668363</c:v>
                      </c:pt>
                      <c:pt idx="2">
                        <c:v>8.9290153254974758</c:v>
                      </c:pt>
                      <c:pt idx="3">
                        <c:v>4.3720226429704221</c:v>
                      </c:pt>
                      <c:pt idx="4">
                        <c:v>6.2349691236761471</c:v>
                      </c:pt>
                      <c:pt idx="5">
                        <c:v>5.7319669799339943</c:v>
                      </c:pt>
                      <c:pt idx="6">
                        <c:v>6.3887439539403177</c:v>
                      </c:pt>
                      <c:pt idx="7">
                        <c:v>31.734313321249399</c:v>
                      </c:pt>
                      <c:pt idx="8">
                        <c:v>20.637846708642151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4.4956541664018248</c:v>
                      </c:pt>
                      <c:pt idx="1">
                        <c:v>4.0498847995401954</c:v>
                      </c:pt>
                      <c:pt idx="2">
                        <c:v>8.98691017748218</c:v>
                      </c:pt>
                      <c:pt idx="3">
                        <c:v>4.2685729897931006</c:v>
                      </c:pt>
                      <c:pt idx="4">
                        <c:v>6.1827212475949507</c:v>
                      </c:pt>
                      <c:pt idx="5">
                        <c:v>5.7162190917834224</c:v>
                      </c:pt>
                      <c:pt idx="6">
                        <c:v>6.3410932510047306</c:v>
                      </c:pt>
                      <c:pt idx="7">
                        <c:v>31.626866033831011</c:v>
                      </c:pt>
                      <c:pt idx="8">
                        <c:v>20.364765140858559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4.4892550628503507</c:v>
                      </c:pt>
                      <c:pt idx="1">
                        <c:v>3.9140908602168332</c:v>
                      </c:pt>
                      <c:pt idx="2">
                        <c:v>9.0482840501981254</c:v>
                      </c:pt>
                      <c:pt idx="3">
                        <c:v>4.1756052027424104</c:v>
                      </c:pt>
                      <c:pt idx="4">
                        <c:v>6.1372052403507258</c:v>
                      </c:pt>
                      <c:pt idx="5">
                        <c:v>5.70656187151884</c:v>
                      </c:pt>
                      <c:pt idx="6">
                        <c:v>6.3044515687760754</c:v>
                      </c:pt>
                      <c:pt idx="7">
                        <c:v>31.530016841207971</c:v>
                      </c:pt>
                      <c:pt idx="8">
                        <c:v>20.109077049391761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4.484477980169344</c:v>
                      </c:pt>
                      <c:pt idx="1">
                        <c:v>3.7887640969874048</c:v>
                      </c:pt>
                      <c:pt idx="2">
                        <c:v>9.1000324890541275</c:v>
                      </c:pt>
                      <c:pt idx="3">
                        <c:v>4.0832273351660637</c:v>
                      </c:pt>
                      <c:pt idx="4">
                        <c:v>6.0920318594198344</c:v>
                      </c:pt>
                      <c:pt idx="5">
                        <c:v>5.6911766187264048</c:v>
                      </c:pt>
                      <c:pt idx="6">
                        <c:v>6.2700014564058746</c:v>
                      </c:pt>
                      <c:pt idx="7">
                        <c:v>31.444631299131931</c:v>
                      </c:pt>
                      <c:pt idx="8">
                        <c:v>19.844353800621519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4.4795442148234947</c:v>
                      </c:pt>
                      <c:pt idx="1">
                        <c:v>3.6779754165931839</c:v>
                      </c:pt>
                      <c:pt idx="2">
                        <c:v>9.1496700475344817</c:v>
                      </c:pt>
                      <c:pt idx="3">
                        <c:v>3.9985787007191882</c:v>
                      </c:pt>
                      <c:pt idx="4">
                        <c:v>6.050588858609431</c:v>
                      </c:pt>
                      <c:pt idx="5">
                        <c:v>5.6786163435249044</c:v>
                      </c:pt>
                      <c:pt idx="6">
                        <c:v>6.237031855820895</c:v>
                      </c:pt>
                      <c:pt idx="7">
                        <c:v>31.363660598802479</c:v>
                      </c:pt>
                      <c:pt idx="8">
                        <c:v>19.581520201129511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4.4760652141144828</c:v>
                      </c:pt>
                      <c:pt idx="1">
                        <c:v>3.5784282459484862</c:v>
                      </c:pt>
                      <c:pt idx="2">
                        <c:v>9.2011966031446235</c:v>
                      </c:pt>
                      <c:pt idx="3">
                        <c:v>3.9197254263030241</c:v>
                      </c:pt>
                      <c:pt idx="4">
                        <c:v>6.0117871446482516</c:v>
                      </c:pt>
                      <c:pt idx="5">
                        <c:v>5.6683946442141888</c:v>
                      </c:pt>
                      <c:pt idx="6">
                        <c:v>6.2088395369730307</c:v>
                      </c:pt>
                      <c:pt idx="7">
                        <c:v>31.300315950268729</c:v>
                      </c:pt>
                      <c:pt idx="8">
                        <c:v>19.334792180708529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4.4739211905407821</c:v>
                      </c:pt>
                      <c:pt idx="1">
                        <c:v>3.492876958586792</c:v>
                      </c:pt>
                      <c:pt idx="2">
                        <c:v>9.2540604221506388</c:v>
                      </c:pt>
                      <c:pt idx="3">
                        <c:v>3.8501663870326879</c:v>
                      </c:pt>
                      <c:pt idx="4">
                        <c:v>5.9767603061986581</c:v>
                      </c:pt>
                      <c:pt idx="5">
                        <c:v>5.6632463526471799</c:v>
                      </c:pt>
                      <c:pt idx="6">
                        <c:v>6.185379518007518</c:v>
                      </c:pt>
                      <c:pt idx="7">
                        <c:v>31.25227882980732</c:v>
                      </c:pt>
                      <c:pt idx="8">
                        <c:v>19.102015434566859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4.4711583208574384</c:v>
                      </c:pt>
                      <c:pt idx="1">
                        <c:v>3.4168921989859711</c:v>
                      </c:pt>
                      <c:pt idx="2">
                        <c:v>9.3047746877214319</c:v>
                      </c:pt>
                      <c:pt idx="3">
                        <c:v>3.78695014254337</c:v>
                      </c:pt>
                      <c:pt idx="4">
                        <c:v>5.9442249950122843</c:v>
                      </c:pt>
                      <c:pt idx="5">
                        <c:v>5.662521521908924</c:v>
                      </c:pt>
                      <c:pt idx="6">
                        <c:v>6.1626110856598579</c:v>
                      </c:pt>
                      <c:pt idx="7">
                        <c:v>31.220714295257832</c:v>
                      </c:pt>
                      <c:pt idx="8">
                        <c:v>18.869676023795201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4.4667615320512466</c:v>
                      </c:pt>
                      <c:pt idx="1">
                        <c:v>3.3490411678154199</c:v>
                      </c:pt>
                      <c:pt idx="2">
                        <c:v>9.3585036389707845</c:v>
                      </c:pt>
                      <c:pt idx="3">
                        <c:v>3.7296181077359112</c:v>
                      </c:pt>
                      <c:pt idx="4">
                        <c:v>5.9136809493183007</c:v>
                      </c:pt>
                      <c:pt idx="5">
                        <c:v>5.6646992574207884</c:v>
                      </c:pt>
                      <c:pt idx="6">
                        <c:v>6.1391099551226196</c:v>
                      </c:pt>
                      <c:pt idx="7">
                        <c:v>31.1977138671412</c:v>
                      </c:pt>
                      <c:pt idx="8">
                        <c:v>18.635685884647241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4.461566293588497</c:v>
                      </c:pt>
                      <c:pt idx="1">
                        <c:v>3.286458250918824</c:v>
                      </c:pt>
                      <c:pt idx="2">
                        <c:v>9.4074908570316449</c:v>
                      </c:pt>
                      <c:pt idx="3">
                        <c:v>3.6759639527865118</c:v>
                      </c:pt>
                      <c:pt idx="4">
                        <c:v>5.8840701845317396</c:v>
                      </c:pt>
                      <c:pt idx="5">
                        <c:v>5.6675031997843153</c:v>
                      </c:pt>
                      <c:pt idx="6">
                        <c:v>6.1157936561367956</c:v>
                      </c:pt>
                      <c:pt idx="7">
                        <c:v>31.190778017782169</c:v>
                      </c:pt>
                      <c:pt idx="8">
                        <c:v>18.402376601180769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4.4565390315584983</c:v>
                      </c:pt>
                      <c:pt idx="1">
                        <c:v>3.2089358531010062</c:v>
                      </c:pt>
                      <c:pt idx="2">
                        <c:v>9.4613359798444439</c:v>
                      </c:pt>
                      <c:pt idx="3">
                        <c:v>3.615854564107897</c:v>
                      </c:pt>
                      <c:pt idx="4">
                        <c:v>5.8511134781246366</c:v>
                      </c:pt>
                      <c:pt idx="5">
                        <c:v>5.6670358208863139</c:v>
                      </c:pt>
                      <c:pt idx="6">
                        <c:v>6.0939708287372678</c:v>
                      </c:pt>
                      <c:pt idx="7">
                        <c:v>31.18918044678384</c:v>
                      </c:pt>
                      <c:pt idx="8">
                        <c:v>18.170505180131251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4.4548793299761718</c:v>
                      </c:pt>
                      <c:pt idx="1">
                        <c:v>3.1424136017050759</c:v>
                      </c:pt>
                      <c:pt idx="2">
                        <c:v>9.517575283215141</c:v>
                      </c:pt>
                      <c:pt idx="3">
                        <c:v>3.5613950948317261</c:v>
                      </c:pt>
                      <c:pt idx="4">
                        <c:v>5.8252943246296427</c:v>
                      </c:pt>
                      <c:pt idx="5">
                        <c:v>5.6686347931902041</c:v>
                      </c:pt>
                      <c:pt idx="6">
                        <c:v>6.0757120135091398</c:v>
                      </c:pt>
                      <c:pt idx="7">
                        <c:v>31.201492053430641</c:v>
                      </c:pt>
                      <c:pt idx="8">
                        <c:v>17.944411744813198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4.4529526231090806</c:v>
                      </c:pt>
                      <c:pt idx="1">
                        <c:v>3.080763607111964</c:v>
                      </c:pt>
                      <c:pt idx="2">
                        <c:v>9.5690441150698469</c:v>
                      </c:pt>
                      <c:pt idx="3">
                        <c:v>3.5097765925177158</c:v>
                      </c:pt>
                      <c:pt idx="4">
                        <c:v>5.7999834702089457</c:v>
                      </c:pt>
                      <c:pt idx="5">
                        <c:v>5.6722540533687233</c:v>
                      </c:pt>
                      <c:pt idx="6">
                        <c:v>6.0579001366953138</c:v>
                      </c:pt>
                      <c:pt idx="7">
                        <c:v>31.2268177253017</c:v>
                      </c:pt>
                      <c:pt idx="8">
                        <c:v>17.719252316875231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4.4514119093965014</c:v>
                      </c:pt>
                      <c:pt idx="1">
                        <c:v>3.0264520937709638</c:v>
                      </c:pt>
                      <c:pt idx="2">
                        <c:v>9.6278880746456021</c:v>
                      </c:pt>
                      <c:pt idx="3">
                        <c:v>3.4664712192358671</c:v>
                      </c:pt>
                      <c:pt idx="4">
                        <c:v>5.7787583459846408</c:v>
                      </c:pt>
                      <c:pt idx="5">
                        <c:v>5.6826285050807277</c:v>
                      </c:pt>
                      <c:pt idx="6">
                        <c:v>6.0408043476208366</c:v>
                      </c:pt>
                      <c:pt idx="7">
                        <c:v>31.26678386503583</c:v>
                      </c:pt>
                      <c:pt idx="8">
                        <c:v>17.4944476441513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4.4497409505873362</c:v>
                      </c:pt>
                      <c:pt idx="1">
                        <c:v>2.9768715722835788</c:v>
                      </c:pt>
                      <c:pt idx="2">
                        <c:v>9.6847273052968443</c:v>
                      </c:pt>
                      <c:pt idx="3">
                        <c:v>3.4257653092286029</c:v>
                      </c:pt>
                      <c:pt idx="4">
                        <c:v>5.7578290258327014</c:v>
                      </c:pt>
                      <c:pt idx="5">
                        <c:v>5.6943313370916409</c:v>
                      </c:pt>
                      <c:pt idx="6">
                        <c:v>6.0243272875314284</c:v>
                      </c:pt>
                      <c:pt idx="7">
                        <c:v>31.321031560356591</c:v>
                      </c:pt>
                      <c:pt idx="8">
                        <c:v>17.274064869928772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4.446149826206983</c:v>
                      </c:pt>
                      <c:pt idx="1">
                        <c:v>2.931857369870936</c:v>
                      </c:pt>
                      <c:pt idx="2">
                        <c:v>9.7444264510503746</c:v>
                      </c:pt>
                      <c:pt idx="3">
                        <c:v>3.3880402560349179</c:v>
                      </c:pt>
                      <c:pt idx="4">
                        <c:v>5.7375117745935231</c:v>
                      </c:pt>
                      <c:pt idx="5">
                        <c:v>5.7052075199388064</c:v>
                      </c:pt>
                      <c:pt idx="6">
                        <c:v>6.0054931208691684</c:v>
                      </c:pt>
                      <c:pt idx="7">
                        <c:v>31.386534306950061</c:v>
                      </c:pt>
                      <c:pt idx="8">
                        <c:v>17.046854993483421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4.442213608389868</c:v>
                      </c:pt>
                      <c:pt idx="1">
                        <c:v>2.892152570633217</c:v>
                      </c:pt>
                      <c:pt idx="2">
                        <c:v>9.8077100443614889</c:v>
                      </c:pt>
                      <c:pt idx="3">
                        <c:v>3.3545572900677558</c:v>
                      </c:pt>
                      <c:pt idx="4">
                        <c:v>5.7185524081150181</c:v>
                      </c:pt>
                      <c:pt idx="5">
                        <c:v>5.7193949640714106</c:v>
                      </c:pt>
                      <c:pt idx="6">
                        <c:v>5.9866520450117742</c:v>
                      </c:pt>
                      <c:pt idx="7">
                        <c:v>31.46026359288016</c:v>
                      </c:pt>
                      <c:pt idx="8">
                        <c:v>16.819210449322249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4.4363264183920998</c:v>
                      </c:pt>
                      <c:pt idx="1">
                        <c:v>2.8553486607718939</c:v>
                      </c:pt>
                      <c:pt idx="2">
                        <c:v>9.8785567546175308</c:v>
                      </c:pt>
                      <c:pt idx="3">
                        <c:v>3.3224174007937082</c:v>
                      </c:pt>
                      <c:pt idx="4">
                        <c:v>5.6988189097603508</c:v>
                      </c:pt>
                      <c:pt idx="5">
                        <c:v>5.7304120133346714</c:v>
                      </c:pt>
                      <c:pt idx="6">
                        <c:v>5.9655665425032351</c:v>
                      </c:pt>
                      <c:pt idx="7">
                        <c:v>31.54825988334904</c:v>
                      </c:pt>
                      <c:pt idx="8">
                        <c:v>16.585122926558949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4.4291684796634074</c:v>
                      </c:pt>
                      <c:pt idx="1">
                        <c:v>2.8222833558958129</c:v>
                      </c:pt>
                      <c:pt idx="2">
                        <c:v>9.9462865339542255</c:v>
                      </c:pt>
                      <c:pt idx="3">
                        <c:v>3.2928359217546821</c:v>
                      </c:pt>
                      <c:pt idx="4">
                        <c:v>5.6791891716409788</c:v>
                      </c:pt>
                      <c:pt idx="5">
                        <c:v>5.7448629078775788</c:v>
                      </c:pt>
                      <c:pt idx="6">
                        <c:v>5.9432765505060887</c:v>
                      </c:pt>
                      <c:pt idx="7">
                        <c:v>31.65046527483177</c:v>
                      </c:pt>
                      <c:pt idx="8">
                        <c:v>16.349680586716609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4.4202066650693759</c:v>
                      </c:pt>
                      <c:pt idx="1">
                        <c:v>2.7946854965731598</c:v>
                      </c:pt>
                      <c:pt idx="2">
                        <c:v>10.021345916918641</c:v>
                      </c:pt>
                      <c:pt idx="3">
                        <c:v>3.267469202933647</c:v>
                      </c:pt>
                      <c:pt idx="4">
                        <c:v>5.6604269275906587</c:v>
                      </c:pt>
                      <c:pt idx="5">
                        <c:v>5.7624942527273806</c:v>
                      </c:pt>
                      <c:pt idx="6">
                        <c:v>5.9187442641405639</c:v>
                      </c:pt>
                      <c:pt idx="7">
                        <c:v>31.768000450537642</c:v>
                      </c:pt>
                      <c:pt idx="8">
                        <c:v>16.10840062863279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236754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47904"/>
        <c:crosses val="autoZero"/>
        <c:auto val="1"/>
        <c:lblAlgn val="ctr"/>
        <c:lblOffset val="100"/>
        <c:noMultiLvlLbl val="0"/>
      </c:catAx>
      <c:valAx>
        <c:axId val="236747904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54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081070881264051"/>
          <c:y val="3.9228816358448701E-2"/>
          <c:w val="0.48246087851244007"/>
          <c:h val="0.85968804857786663"/>
        </c:manualLayout>
      </c:layout>
      <c:barChart>
        <c:barDir val="bar"/>
        <c:grouping val="clustered"/>
        <c:varyColors val="0"/>
        <c:ser>
          <c:idx val="14"/>
          <c:order val="29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televisions, computers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117.716719</c:v>
                </c:pt>
                <c:pt idx="1">
                  <c:v>361.99442470000002</c:v>
                </c:pt>
                <c:pt idx="2">
                  <c:v>619.96672969999997</c:v>
                </c:pt>
                <c:pt idx="3">
                  <c:v>788.32485540000005</c:v>
                </c:pt>
                <c:pt idx="4">
                  <c:v>767.65150059999996</c:v>
                </c:pt>
                <c:pt idx="5">
                  <c:v>2742.7552839999998</c:v>
                </c:pt>
                <c:pt idx="6">
                  <c:v>1288.976132</c:v>
                </c:pt>
                <c:pt idx="7">
                  <c:v>4788.7175989999996</c:v>
                </c:pt>
                <c:pt idx="8">
                  <c:v>1300.225267</c:v>
                </c:pt>
              </c:numCache>
            </c:numRef>
          </c:val>
        </c:ser>
        <c:ser>
          <c:idx val="22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televisions, computers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130.66370549999999</c:v>
                </c:pt>
                <c:pt idx="1">
                  <c:v>501.79642230000002</c:v>
                </c:pt>
                <c:pt idx="2">
                  <c:v>702.63661179999997</c:v>
                </c:pt>
                <c:pt idx="3">
                  <c:v>664.67769720000001</c:v>
                </c:pt>
                <c:pt idx="4">
                  <c:v>871.18321900000001</c:v>
                </c:pt>
                <c:pt idx="5">
                  <c:v>1913.13167</c:v>
                </c:pt>
                <c:pt idx="6">
                  <c:v>1443.1727530000001</c:v>
                </c:pt>
                <c:pt idx="7">
                  <c:v>4233.4784049999998</c:v>
                </c:pt>
                <c:pt idx="8">
                  <c:v>1727.3063930000001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439098560"/>
        <c:axId val="439096384"/>
        <c:extLst>
          <c:ext xmlns:c15="http://schemas.microsoft.com/office/drawing/2012/chart" uri="{02D57815-91ED-43cb-92C2-25804820EDAC}">
            <c15:filteredBarSeries>
              <c15:ser>
                <c:idx val="2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129.8848892</c:v>
                      </c:pt>
                      <c:pt idx="1">
                        <c:v>482.01819719999997</c:v>
                      </c:pt>
                      <c:pt idx="2">
                        <c:v>680.58824830000003</c:v>
                      </c:pt>
                      <c:pt idx="3">
                        <c:v>669.67444209999996</c:v>
                      </c:pt>
                      <c:pt idx="4">
                        <c:v>857.54731489999995</c:v>
                      </c:pt>
                      <c:pt idx="5">
                        <c:v>1805.0611249999999</c:v>
                      </c:pt>
                      <c:pt idx="6">
                        <c:v>1436.9774130000001</c:v>
                      </c:pt>
                      <c:pt idx="7">
                        <c:v>4280.9975640000002</c:v>
                      </c:pt>
                      <c:pt idx="8">
                        <c:v>1842.7449549999999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129.45681400000001</c:v>
                      </c:pt>
                      <c:pt idx="1">
                        <c:v>472.29164220000001</c:v>
                      </c:pt>
                      <c:pt idx="2">
                        <c:v>663.03607309999995</c:v>
                      </c:pt>
                      <c:pt idx="3">
                        <c:v>673.98871059999999</c:v>
                      </c:pt>
                      <c:pt idx="4">
                        <c:v>846.14493749999997</c:v>
                      </c:pt>
                      <c:pt idx="5">
                        <c:v>2010.2758490000001</c:v>
                      </c:pt>
                      <c:pt idx="6">
                        <c:v>1429.739374</c:v>
                      </c:pt>
                      <c:pt idx="7">
                        <c:v>4045.6176439999999</c:v>
                      </c:pt>
                      <c:pt idx="8">
                        <c:v>1845.568442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129.0285246</c:v>
                      </c:pt>
                      <c:pt idx="1">
                        <c:v>466.06340189999997</c:v>
                      </c:pt>
                      <c:pt idx="2">
                        <c:v>646.97371799999996</c:v>
                      </c:pt>
                      <c:pt idx="3">
                        <c:v>677.31063029999996</c:v>
                      </c:pt>
                      <c:pt idx="4">
                        <c:v>834.61811109999996</c:v>
                      </c:pt>
                      <c:pt idx="5">
                        <c:v>2023.4245920000001</c:v>
                      </c:pt>
                      <c:pt idx="6">
                        <c:v>1419.679527</c:v>
                      </c:pt>
                      <c:pt idx="7">
                        <c:v>4044.5064940000002</c:v>
                      </c:pt>
                      <c:pt idx="8">
                        <c:v>1819.344329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128.59320049999999</c:v>
                      </c:pt>
                      <c:pt idx="1">
                        <c:v>462.31699589999999</c:v>
                      </c:pt>
                      <c:pt idx="2">
                        <c:v>634.1450079</c:v>
                      </c:pt>
                      <c:pt idx="3">
                        <c:v>681.26684269999998</c:v>
                      </c:pt>
                      <c:pt idx="4">
                        <c:v>823.61500869999998</c:v>
                      </c:pt>
                      <c:pt idx="5">
                        <c:v>2038.2810930000001</c:v>
                      </c:pt>
                      <c:pt idx="6">
                        <c:v>1411.3063</c:v>
                      </c:pt>
                      <c:pt idx="7">
                        <c:v>4038.06619</c:v>
                      </c:pt>
                      <c:pt idx="8">
                        <c:v>1797.6598859999999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128.14770580000001</c:v>
                      </c:pt>
                      <c:pt idx="1">
                        <c:v>455.27428809999998</c:v>
                      </c:pt>
                      <c:pt idx="2">
                        <c:v>623.4695749</c:v>
                      </c:pt>
                      <c:pt idx="3">
                        <c:v>684.94113189999996</c:v>
                      </c:pt>
                      <c:pt idx="4">
                        <c:v>813.16169290000005</c:v>
                      </c:pt>
                      <c:pt idx="5">
                        <c:v>2053.8307439999999</c:v>
                      </c:pt>
                      <c:pt idx="6">
                        <c:v>1401.4558770000001</c:v>
                      </c:pt>
                      <c:pt idx="7">
                        <c:v>4035.0681330000002</c:v>
                      </c:pt>
                      <c:pt idx="8">
                        <c:v>1776.1136329999999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127.6959404</c:v>
                      </c:pt>
                      <c:pt idx="1">
                        <c:v>448.94077759999999</c:v>
                      </c:pt>
                      <c:pt idx="2">
                        <c:v>614.40857930000004</c:v>
                      </c:pt>
                      <c:pt idx="3">
                        <c:v>687.86603260000004</c:v>
                      </c:pt>
                      <c:pt idx="4">
                        <c:v>803.27917520000005</c:v>
                      </c:pt>
                      <c:pt idx="5">
                        <c:v>2068.077706</c:v>
                      </c:pt>
                      <c:pt idx="6">
                        <c:v>1389.7534209999999</c:v>
                      </c:pt>
                      <c:pt idx="7">
                        <c:v>4051.4944220000002</c:v>
                      </c:pt>
                      <c:pt idx="8">
                        <c:v>1752.5181789999999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127.2351153</c:v>
                      </c:pt>
                      <c:pt idx="1">
                        <c:v>444.36981070000002</c:v>
                      </c:pt>
                      <c:pt idx="2">
                        <c:v>607.32295409999995</c:v>
                      </c:pt>
                      <c:pt idx="3">
                        <c:v>690.38204099999996</c:v>
                      </c:pt>
                      <c:pt idx="4">
                        <c:v>793.99926549999998</c:v>
                      </c:pt>
                      <c:pt idx="5">
                        <c:v>2082.5026010000001</c:v>
                      </c:pt>
                      <c:pt idx="6">
                        <c:v>1378.3203109999999</c:v>
                      </c:pt>
                      <c:pt idx="7">
                        <c:v>4067.173734</c:v>
                      </c:pt>
                      <c:pt idx="8">
                        <c:v>1728.6239869999999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126.7657949</c:v>
                      </c:pt>
                      <c:pt idx="1">
                        <c:v>441.54869980000001</c:v>
                      </c:pt>
                      <c:pt idx="2">
                        <c:v>602.35757420000004</c:v>
                      </c:pt>
                      <c:pt idx="3">
                        <c:v>693.1798695</c:v>
                      </c:pt>
                      <c:pt idx="4">
                        <c:v>785.42025590000003</c:v>
                      </c:pt>
                      <c:pt idx="5">
                        <c:v>2098.514913</c:v>
                      </c:pt>
                      <c:pt idx="6">
                        <c:v>1367.5533600000001</c:v>
                      </c:pt>
                      <c:pt idx="7">
                        <c:v>4085.4229380000002</c:v>
                      </c:pt>
                      <c:pt idx="8">
                        <c:v>1705.9637090000001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126.2527564</c:v>
                      </c:pt>
                      <c:pt idx="1">
                        <c:v>439.48331020000001</c:v>
                      </c:pt>
                      <c:pt idx="2">
                        <c:v>599.28860420000001</c:v>
                      </c:pt>
                      <c:pt idx="3">
                        <c:v>696.10760719999996</c:v>
                      </c:pt>
                      <c:pt idx="4">
                        <c:v>777.55011019999995</c:v>
                      </c:pt>
                      <c:pt idx="5">
                        <c:v>2115.354135</c:v>
                      </c:pt>
                      <c:pt idx="6">
                        <c:v>1357.10076</c:v>
                      </c:pt>
                      <c:pt idx="7">
                        <c:v>4105.419578</c:v>
                      </c:pt>
                      <c:pt idx="8">
                        <c:v>1683.3693499999999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31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125.69371839999999</c:v>
                      </c:pt>
                      <c:pt idx="1">
                        <c:v>432.3354971</c:v>
                      </c:pt>
                      <c:pt idx="2">
                        <c:v>598.0525341</c:v>
                      </c:pt>
                      <c:pt idx="3">
                        <c:v>699.44888319999995</c:v>
                      </c:pt>
                      <c:pt idx="4">
                        <c:v>770.43136449999997</c:v>
                      </c:pt>
                      <c:pt idx="5">
                        <c:v>2133.4228969999999</c:v>
                      </c:pt>
                      <c:pt idx="6">
                        <c:v>1347.788978</c:v>
                      </c:pt>
                      <c:pt idx="7">
                        <c:v>4129.4468530000004</c:v>
                      </c:pt>
                      <c:pt idx="8">
                        <c:v>1661.261176</c:v>
                      </c:pt>
                    </c:numCache>
                  </c:numRef>
                </c:val>
              </c15:ser>
            </c15:filteredBarSeries>
            <c15:filteredBarSeries>
              <c15:ser>
                <c:idx val="32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125.07640170000001</c:v>
                      </c:pt>
                      <c:pt idx="1">
                        <c:v>426.6939069</c:v>
                      </c:pt>
                      <c:pt idx="2">
                        <c:v>598.19073030000004</c:v>
                      </c:pt>
                      <c:pt idx="3">
                        <c:v>703.00086729999998</c:v>
                      </c:pt>
                      <c:pt idx="4">
                        <c:v>764.1975506</c:v>
                      </c:pt>
                      <c:pt idx="5">
                        <c:v>2154.1336879999999</c:v>
                      </c:pt>
                      <c:pt idx="6">
                        <c:v>1339.7542490000001</c:v>
                      </c:pt>
                      <c:pt idx="7">
                        <c:v>4153.821089</c:v>
                      </c:pt>
                      <c:pt idx="8">
                        <c:v>1640.082418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124.3992113</c:v>
                      </c:pt>
                      <c:pt idx="1">
                        <c:v>422.27855349999999</c:v>
                      </c:pt>
                      <c:pt idx="2">
                        <c:v>599.73541760000001</c:v>
                      </c:pt>
                      <c:pt idx="3">
                        <c:v>706.9431376</c:v>
                      </c:pt>
                      <c:pt idx="4">
                        <c:v>758.85224430000005</c:v>
                      </c:pt>
                      <c:pt idx="5">
                        <c:v>2177.2312350000002</c:v>
                      </c:pt>
                      <c:pt idx="6">
                        <c:v>1333.259196</c:v>
                      </c:pt>
                      <c:pt idx="7">
                        <c:v>4179.4171210000004</c:v>
                      </c:pt>
                      <c:pt idx="8">
                        <c:v>1619.499793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123.7724769</c:v>
                      </c:pt>
                      <c:pt idx="1">
                        <c:v>418.35847660000002</c:v>
                      </c:pt>
                      <c:pt idx="2">
                        <c:v>601.78188999999998</c:v>
                      </c:pt>
                      <c:pt idx="3">
                        <c:v>710.71667890000003</c:v>
                      </c:pt>
                      <c:pt idx="4">
                        <c:v>754.39565900000002</c:v>
                      </c:pt>
                      <c:pt idx="5">
                        <c:v>2199.5929040000001</c:v>
                      </c:pt>
                      <c:pt idx="6">
                        <c:v>1326.5793630000001</c:v>
                      </c:pt>
                      <c:pt idx="7">
                        <c:v>4203.622077</c:v>
                      </c:pt>
                      <c:pt idx="8">
                        <c:v>1598.2612899999999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123.2283781</c:v>
                      </c:pt>
                      <c:pt idx="1">
                        <c:v>415.30097660000001</c:v>
                      </c:pt>
                      <c:pt idx="2">
                        <c:v>604.47168109999996</c:v>
                      </c:pt>
                      <c:pt idx="3">
                        <c:v>714.93077570000003</c:v>
                      </c:pt>
                      <c:pt idx="4">
                        <c:v>750.84025859999997</c:v>
                      </c:pt>
                      <c:pt idx="5">
                        <c:v>2223.2376880000002</c:v>
                      </c:pt>
                      <c:pt idx="6">
                        <c:v>1320.6953599999999</c:v>
                      </c:pt>
                      <c:pt idx="7">
                        <c:v>4236.1560129999998</c:v>
                      </c:pt>
                      <c:pt idx="8">
                        <c:v>1577.035265</c:v>
                      </c:pt>
                    </c:numCache>
                  </c:numRef>
                </c:val>
              </c15:ser>
            </c15:filteredBarSeries>
            <c15:filteredBarSeries>
              <c15:ser>
                <c:idx val="36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122.76241419999999</c:v>
                      </c:pt>
                      <c:pt idx="1">
                        <c:v>412.91734819999999</c:v>
                      </c:pt>
                      <c:pt idx="2">
                        <c:v>607.66516899999999</c:v>
                      </c:pt>
                      <c:pt idx="3">
                        <c:v>719.36527550000005</c:v>
                      </c:pt>
                      <c:pt idx="4">
                        <c:v>748.14885830000003</c:v>
                      </c:pt>
                      <c:pt idx="5">
                        <c:v>2249.091136</c:v>
                      </c:pt>
                      <c:pt idx="6">
                        <c:v>1315.7882790000001</c:v>
                      </c:pt>
                      <c:pt idx="7">
                        <c:v>4266.3668340000004</c:v>
                      </c:pt>
                      <c:pt idx="8">
                        <c:v>1556.6897059999999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37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122.3940673</c:v>
                      </c:pt>
                      <c:pt idx="1">
                        <c:v>411.08133650000002</c:v>
                      </c:pt>
                      <c:pt idx="2">
                        <c:v>611.41949469999997</c:v>
                      </c:pt>
                      <c:pt idx="3">
                        <c:v>724.33992690000002</c:v>
                      </c:pt>
                      <c:pt idx="4">
                        <c:v>746.30210899999997</c:v>
                      </c:pt>
                      <c:pt idx="5">
                        <c:v>2277.3727330000002</c:v>
                      </c:pt>
                      <c:pt idx="6">
                        <c:v>1312.3717790000001</c:v>
                      </c:pt>
                      <c:pt idx="7">
                        <c:v>4298.1815150000002</c:v>
                      </c:pt>
                      <c:pt idx="8">
                        <c:v>1537.0310669999999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0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122.11979599999999</c:v>
                      </c:pt>
                      <c:pt idx="1">
                        <c:v>409.50350750000001</c:v>
                      </c:pt>
                      <c:pt idx="2">
                        <c:v>615.444075</c:v>
                      </c:pt>
                      <c:pt idx="3">
                        <c:v>729.34246129999997</c:v>
                      </c:pt>
                      <c:pt idx="4">
                        <c:v>745.22116870000002</c:v>
                      </c:pt>
                      <c:pt idx="5">
                        <c:v>2308.745257</c:v>
                      </c:pt>
                      <c:pt idx="6">
                        <c:v>1309.8011469999999</c:v>
                      </c:pt>
                      <c:pt idx="7">
                        <c:v>4330.3575190000001</c:v>
                      </c:pt>
                      <c:pt idx="8">
                        <c:v>1517.799679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121.8370767</c:v>
                      </c:pt>
                      <c:pt idx="1">
                        <c:v>408.10240069999998</c:v>
                      </c:pt>
                      <c:pt idx="2">
                        <c:v>619.45111810000003</c:v>
                      </c:pt>
                      <c:pt idx="3">
                        <c:v>734.29071799999997</c:v>
                      </c:pt>
                      <c:pt idx="4">
                        <c:v>744.89490620000004</c:v>
                      </c:pt>
                      <c:pt idx="5">
                        <c:v>2340.1722009999999</c:v>
                      </c:pt>
                      <c:pt idx="6">
                        <c:v>1307.847109</c:v>
                      </c:pt>
                      <c:pt idx="7">
                        <c:v>4362.7814609999996</c:v>
                      </c:pt>
                      <c:pt idx="8">
                        <c:v>1498.786865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121.54292390000001</c:v>
                      </c:pt>
                      <c:pt idx="1">
                        <c:v>406.79546149999999</c:v>
                      </c:pt>
                      <c:pt idx="2">
                        <c:v>622.97610510000004</c:v>
                      </c:pt>
                      <c:pt idx="3">
                        <c:v>739.10992109999995</c:v>
                      </c:pt>
                      <c:pt idx="4">
                        <c:v>745.23721660000001</c:v>
                      </c:pt>
                      <c:pt idx="5">
                        <c:v>2371.4738619999998</c:v>
                      </c:pt>
                      <c:pt idx="6">
                        <c:v>1305.46478</c:v>
                      </c:pt>
                      <c:pt idx="7">
                        <c:v>4395.6297480000003</c:v>
                      </c:pt>
                      <c:pt idx="8">
                        <c:v>1479.839892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121.2387943</c:v>
                      </c:pt>
                      <c:pt idx="1">
                        <c:v>398.76189169999998</c:v>
                      </c:pt>
                      <c:pt idx="2">
                        <c:v>625.64797229999999</c:v>
                      </c:pt>
                      <c:pt idx="3">
                        <c:v>743.72374790000003</c:v>
                      </c:pt>
                      <c:pt idx="4">
                        <c:v>746.25088089999997</c:v>
                      </c:pt>
                      <c:pt idx="5">
                        <c:v>2403.110643</c:v>
                      </c:pt>
                      <c:pt idx="6">
                        <c:v>1302.640641</c:v>
                      </c:pt>
                      <c:pt idx="7">
                        <c:v>4427.3113370000001</c:v>
                      </c:pt>
                      <c:pt idx="8">
                        <c:v>1461.3700269999999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120.9208196</c:v>
                      </c:pt>
                      <c:pt idx="1">
                        <c:v>392.06238580000002</c:v>
                      </c:pt>
                      <c:pt idx="2">
                        <c:v>627.16932350000002</c:v>
                      </c:pt>
                      <c:pt idx="3">
                        <c:v>748.16762370000004</c:v>
                      </c:pt>
                      <c:pt idx="4">
                        <c:v>747.93518170000004</c:v>
                      </c:pt>
                      <c:pt idx="5">
                        <c:v>2433.4639529999999</c:v>
                      </c:pt>
                      <c:pt idx="6">
                        <c:v>1299.6424099999999</c:v>
                      </c:pt>
                      <c:pt idx="7">
                        <c:v>4459.6120229999997</c:v>
                      </c:pt>
                      <c:pt idx="8">
                        <c:v>1442.910286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120.5916132</c:v>
                      </c:pt>
                      <c:pt idx="1">
                        <c:v>386.28717560000001</c:v>
                      </c:pt>
                      <c:pt idx="2">
                        <c:v>627.41365110000004</c:v>
                      </c:pt>
                      <c:pt idx="3">
                        <c:v>752.38927149999995</c:v>
                      </c:pt>
                      <c:pt idx="4">
                        <c:v>750.23273719999997</c:v>
                      </c:pt>
                      <c:pt idx="5">
                        <c:v>2465.1071729999999</c:v>
                      </c:pt>
                      <c:pt idx="6">
                        <c:v>1296.4905719999999</c:v>
                      </c:pt>
                      <c:pt idx="7">
                        <c:v>4492.8391979999997</c:v>
                      </c:pt>
                      <c:pt idx="8">
                        <c:v>1424.555063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120.24955610000001</c:v>
                      </c:pt>
                      <c:pt idx="1">
                        <c:v>381.78785809999999</c:v>
                      </c:pt>
                      <c:pt idx="2">
                        <c:v>627.51302209999994</c:v>
                      </c:pt>
                      <c:pt idx="3">
                        <c:v>757.0401296</c:v>
                      </c:pt>
                      <c:pt idx="4">
                        <c:v>752.54943209999999</c:v>
                      </c:pt>
                      <c:pt idx="5">
                        <c:v>2498.1192030000002</c:v>
                      </c:pt>
                      <c:pt idx="6">
                        <c:v>1294.6545860000001</c:v>
                      </c:pt>
                      <c:pt idx="7">
                        <c:v>4528.6256430000003</c:v>
                      </c:pt>
                      <c:pt idx="8">
                        <c:v>1407.808477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119.8941248</c:v>
                      </c:pt>
                      <c:pt idx="1">
                        <c:v>377.99961580000002</c:v>
                      </c:pt>
                      <c:pt idx="2">
                        <c:v>627.2258405</c:v>
                      </c:pt>
                      <c:pt idx="3">
                        <c:v>761.48819600000002</c:v>
                      </c:pt>
                      <c:pt idx="4">
                        <c:v>754.88381619999996</c:v>
                      </c:pt>
                      <c:pt idx="5">
                        <c:v>2532.2750160000001</c:v>
                      </c:pt>
                      <c:pt idx="6">
                        <c:v>1292.6982089999999</c:v>
                      </c:pt>
                      <c:pt idx="7">
                        <c:v>4563.5503509999999</c:v>
                      </c:pt>
                      <c:pt idx="8">
                        <c:v>1391.022966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119.5305159</c:v>
                      </c:pt>
                      <c:pt idx="1">
                        <c:v>374.70079779999998</c:v>
                      </c:pt>
                      <c:pt idx="2">
                        <c:v>626.60066099999995</c:v>
                      </c:pt>
                      <c:pt idx="3">
                        <c:v>765.79349890000003</c:v>
                      </c:pt>
                      <c:pt idx="4">
                        <c:v>757.21835380000005</c:v>
                      </c:pt>
                      <c:pt idx="5">
                        <c:v>2565.5408889999999</c:v>
                      </c:pt>
                      <c:pt idx="6">
                        <c:v>1290.8618939999999</c:v>
                      </c:pt>
                      <c:pt idx="7">
                        <c:v>4598.401648</c:v>
                      </c:pt>
                      <c:pt idx="8">
                        <c:v>1374.3282320000001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119.15955580000001</c:v>
                      </c:pt>
                      <c:pt idx="1">
                        <c:v>371.79261489999999</c:v>
                      </c:pt>
                      <c:pt idx="2">
                        <c:v>625.83055409999997</c:v>
                      </c:pt>
                      <c:pt idx="3">
                        <c:v>770.19880360000002</c:v>
                      </c:pt>
                      <c:pt idx="4">
                        <c:v>759.54150189999996</c:v>
                      </c:pt>
                      <c:pt idx="5">
                        <c:v>2599.9087129999998</c:v>
                      </c:pt>
                      <c:pt idx="6">
                        <c:v>1289.6898269999999</c:v>
                      </c:pt>
                      <c:pt idx="7">
                        <c:v>4634.5292890000001</c:v>
                      </c:pt>
                      <c:pt idx="8">
                        <c:v>1358.645696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118.7863157</c:v>
                      </c:pt>
                      <c:pt idx="1">
                        <c:v>368.93669190000003</c:v>
                      </c:pt>
                      <c:pt idx="2">
                        <c:v>624.61073209999995</c:v>
                      </c:pt>
                      <c:pt idx="3">
                        <c:v>774.44405240000003</c:v>
                      </c:pt>
                      <c:pt idx="4">
                        <c:v>761.80335969999999</c:v>
                      </c:pt>
                      <c:pt idx="5">
                        <c:v>2633.0153559999999</c:v>
                      </c:pt>
                      <c:pt idx="6">
                        <c:v>1288.555932</c:v>
                      </c:pt>
                      <c:pt idx="7">
                        <c:v>4670.9109959999996</c:v>
                      </c:pt>
                      <c:pt idx="8">
                        <c:v>1342.9250730000001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118.4192303</c:v>
                      </c:pt>
                      <c:pt idx="1">
                        <c:v>366.20566600000001</c:v>
                      </c:pt>
                      <c:pt idx="2">
                        <c:v>623.11541460000001</c:v>
                      </c:pt>
                      <c:pt idx="3">
                        <c:v>778.72216709999998</c:v>
                      </c:pt>
                      <c:pt idx="4">
                        <c:v>763.90974040000003</c:v>
                      </c:pt>
                      <c:pt idx="5">
                        <c:v>2668.0047559999998</c:v>
                      </c:pt>
                      <c:pt idx="6">
                        <c:v>1287.7502139999999</c:v>
                      </c:pt>
                      <c:pt idx="7">
                        <c:v>4708.8947029999999</c:v>
                      </c:pt>
                      <c:pt idx="8">
                        <c:v>1327.5798789999999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televisions, computers</c:v>
                      </c:pt>
                      <c:pt idx="3">
                        <c:v>laundry and dishwashing</c:v>
                      </c:pt>
                      <c:pt idx="4">
                        <c:v>refrigeration and freezing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118.0609024</c:v>
                      </c:pt>
                      <c:pt idx="1">
                        <c:v>363.78600749999998</c:v>
                      </c:pt>
                      <c:pt idx="2">
                        <c:v>621.55266749999998</c:v>
                      </c:pt>
                      <c:pt idx="3">
                        <c:v>783.37770939999996</c:v>
                      </c:pt>
                      <c:pt idx="4">
                        <c:v>765.86077620000003</c:v>
                      </c:pt>
                      <c:pt idx="5">
                        <c:v>2703.9464029999999</c:v>
                      </c:pt>
                      <c:pt idx="6">
                        <c:v>1287.909719</c:v>
                      </c:pt>
                      <c:pt idx="7">
                        <c:v>4748.2613700000002</c:v>
                      </c:pt>
                      <c:pt idx="8">
                        <c:v>1313.330563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439098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6384"/>
        <c:crosses val="autoZero"/>
        <c:auto val="1"/>
        <c:lblAlgn val="ctr"/>
        <c:lblOffset val="100"/>
        <c:noMultiLvlLbl val="0"/>
      </c:catAx>
      <c:valAx>
        <c:axId val="4390963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8560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91834515160739"/>
          <c:y val="3.634305490364638E-2"/>
          <c:w val="0.57960263254386024"/>
          <c:h val="0.86605339214219035"/>
        </c:manualLayout>
      </c:layout>
      <c:barChart>
        <c:barDir val="bar"/>
        <c:grouping val="clustered"/>
        <c:varyColors val="0"/>
        <c:ser>
          <c:idx val="0"/>
          <c:order val="29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computers, 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0.18101722200000001</c:v>
                </c:pt>
                <c:pt idx="1">
                  <c:v>0.81220170899999999</c:v>
                </c:pt>
                <c:pt idx="2">
                  <c:v>2.9596629239999999</c:v>
                </c:pt>
                <c:pt idx="3">
                  <c:v>0.95139042900000004</c:v>
                </c:pt>
                <c:pt idx="4">
                  <c:v>1.653612898</c:v>
                </c:pt>
                <c:pt idx="5">
                  <c:v>1.6406474049999999</c:v>
                </c:pt>
                <c:pt idx="6">
                  <c:v>4.3645697999999997E-2</c:v>
                </c:pt>
                <c:pt idx="7">
                  <c:v>5.4565230619999996</c:v>
                </c:pt>
                <c:pt idx="8">
                  <c:v>0.19309179300000001</c:v>
                </c:pt>
              </c:numCache>
            </c:numRef>
          </c:val>
        </c:ser>
        <c:ser>
          <c:idx val="31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computers, 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0.265460847</c:v>
                </c:pt>
                <c:pt idx="1">
                  <c:v>1.6747777829999999</c:v>
                </c:pt>
                <c:pt idx="2">
                  <c:v>2.3965196199999999</c:v>
                </c:pt>
                <c:pt idx="3">
                  <c:v>1.584124748</c:v>
                </c:pt>
                <c:pt idx="4">
                  <c:v>2.0439915239999999</c:v>
                </c:pt>
                <c:pt idx="5">
                  <c:v>1.6613397000000001</c:v>
                </c:pt>
                <c:pt idx="6">
                  <c:v>7.9103360999999997E-2</c:v>
                </c:pt>
                <c:pt idx="7">
                  <c:v>3.795633509</c:v>
                </c:pt>
                <c:pt idx="8">
                  <c:v>0.354222341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439096928"/>
        <c:axId val="439099648"/>
        <c:extLst>
          <c:ext xmlns:c15="http://schemas.microsoft.com/office/drawing/2012/chart" uri="{02D57815-91ED-43cb-92C2-25804820EDAC}">
            <c15:filteredBarSeries>
              <c15:ser>
                <c:idx val="32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0.26083901500000001</c:v>
                      </c:pt>
                      <c:pt idx="1">
                        <c:v>1.607607459</c:v>
                      </c:pt>
                      <c:pt idx="2">
                        <c:v>2.4216831879999998</c:v>
                      </c:pt>
                      <c:pt idx="3">
                        <c:v>1.5555481900000001</c:v>
                      </c:pt>
                      <c:pt idx="4">
                        <c:v>2.0101023859999998</c:v>
                      </c:pt>
                      <c:pt idx="5">
                        <c:v>1.54868882</c:v>
                      </c:pt>
                      <c:pt idx="6">
                        <c:v>7.6935338000000006E-2</c:v>
                      </c:pt>
                      <c:pt idx="7">
                        <c:v>4.102402476</c:v>
                      </c:pt>
                      <c:pt idx="8">
                        <c:v>0.35939439299999998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0.25700374199999998</c:v>
                      </c:pt>
                      <c:pt idx="1">
                        <c:v>1.551270111</c:v>
                      </c:pt>
                      <c:pt idx="2">
                        <c:v>2.448243792</c:v>
                      </c:pt>
                      <c:pt idx="3">
                        <c:v>1.5299248679999999</c:v>
                      </c:pt>
                      <c:pt idx="4">
                        <c:v>1.9789650919999999</c:v>
                      </c:pt>
                      <c:pt idx="5">
                        <c:v>1.6622881279999999</c:v>
                      </c:pt>
                      <c:pt idx="6">
                        <c:v>7.5001952999999996E-2</c:v>
                      </c:pt>
                      <c:pt idx="7">
                        <c:v>4.2849246809999997</c:v>
                      </c:pt>
                      <c:pt idx="8">
                        <c:v>0.35251778900000003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0.25378366200000002</c:v>
                      </c:pt>
                      <c:pt idx="1">
                        <c:v>1.5024606629999999</c:v>
                      </c:pt>
                      <c:pt idx="2">
                        <c:v>2.4732519819999998</c:v>
                      </c:pt>
                      <c:pt idx="3">
                        <c:v>1.508687119</c:v>
                      </c:pt>
                      <c:pt idx="4">
                        <c:v>1.953207387</c:v>
                      </c:pt>
                      <c:pt idx="5">
                        <c:v>1.6560668839999999</c:v>
                      </c:pt>
                      <c:pt idx="6">
                        <c:v>7.3319948999999995E-2</c:v>
                      </c:pt>
                      <c:pt idx="7">
                        <c:v>4.4552746169999997</c:v>
                      </c:pt>
                      <c:pt idx="8">
                        <c:v>0.34665985999999999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0.25095095000000001</c:v>
                      </c:pt>
                      <c:pt idx="1">
                        <c:v>1.459728065</c:v>
                      </c:pt>
                      <c:pt idx="2">
                        <c:v>2.4979050740000002</c:v>
                      </c:pt>
                      <c:pt idx="3">
                        <c:v>1.4904481409999999</c:v>
                      </c:pt>
                      <c:pt idx="4">
                        <c:v>1.9314313350000001</c:v>
                      </c:pt>
                      <c:pt idx="5">
                        <c:v>1.650872525</c:v>
                      </c:pt>
                      <c:pt idx="6">
                        <c:v>7.1802751999999997E-2</c:v>
                      </c:pt>
                      <c:pt idx="7">
                        <c:v>4.624188255</c:v>
                      </c:pt>
                      <c:pt idx="8">
                        <c:v>0.34112486199999997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36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0.248004583</c:v>
                      </c:pt>
                      <c:pt idx="1">
                        <c:v>1.4211746350000001</c:v>
                      </c:pt>
                      <c:pt idx="2">
                        <c:v>2.5212018939999998</c:v>
                      </c:pt>
                      <c:pt idx="3">
                        <c:v>1.471923732</c:v>
                      </c:pt>
                      <c:pt idx="4">
                        <c:v>1.911586123</c:v>
                      </c:pt>
                      <c:pt idx="5">
                        <c:v>1.6453950550000001</c:v>
                      </c:pt>
                      <c:pt idx="6">
                        <c:v>7.0293227999999999E-2</c:v>
                      </c:pt>
                      <c:pt idx="7">
                        <c:v>4.7895922430000004</c:v>
                      </c:pt>
                      <c:pt idx="8">
                        <c:v>0.33532656900000002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37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rgbClr val="004B6C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0.244840216</c:v>
                      </c:pt>
                      <c:pt idx="1">
                        <c:v>1.3861191669999999</c:v>
                      </c:pt>
                      <c:pt idx="2">
                        <c:v>2.5423553569999999</c:v>
                      </c:pt>
                      <c:pt idx="3">
                        <c:v>1.4289465589999999</c:v>
                      </c:pt>
                      <c:pt idx="4">
                        <c:v>1.89316453</c:v>
                      </c:pt>
                      <c:pt idx="5">
                        <c:v>1.6381381479999999</c:v>
                      </c:pt>
                      <c:pt idx="6">
                        <c:v>6.8744802999999993E-2</c:v>
                      </c:pt>
                      <c:pt idx="7">
                        <c:v>4.7861922400000001</c:v>
                      </c:pt>
                      <c:pt idx="8">
                        <c:v>0.32926604300000001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0.24159006699999999</c:v>
                      </c:pt>
                      <c:pt idx="1">
                        <c:v>1.3543266270000001</c:v>
                      </c:pt>
                      <c:pt idx="2">
                        <c:v>2.5621394739999999</c:v>
                      </c:pt>
                      <c:pt idx="3">
                        <c:v>1.3879932619999999</c:v>
                      </c:pt>
                      <c:pt idx="4">
                        <c:v>1.8761931140000001</c:v>
                      </c:pt>
                      <c:pt idx="5">
                        <c:v>1.630349743</c:v>
                      </c:pt>
                      <c:pt idx="6">
                        <c:v>6.7207484999999997E-2</c:v>
                      </c:pt>
                      <c:pt idx="7">
                        <c:v>4.7877208280000003</c:v>
                      </c:pt>
                      <c:pt idx="8">
                        <c:v>0.32287967699999998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0.23839368399999999</c:v>
                      </c:pt>
                      <c:pt idx="1">
                        <c:v>1.3187291290000001</c:v>
                      </c:pt>
                      <c:pt idx="2">
                        <c:v>2.5816606009999998</c:v>
                      </c:pt>
                      <c:pt idx="3">
                        <c:v>1.3500912300000001</c:v>
                      </c:pt>
                      <c:pt idx="4">
                        <c:v>1.8606045879999999</c:v>
                      </c:pt>
                      <c:pt idx="5">
                        <c:v>1.623311736</c:v>
                      </c:pt>
                      <c:pt idx="6">
                        <c:v>6.5728311999999997E-2</c:v>
                      </c:pt>
                      <c:pt idx="7">
                        <c:v>4.7909911269999998</c:v>
                      </c:pt>
                      <c:pt idx="8">
                        <c:v>0.316561388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0.235184433</c:v>
                      </c:pt>
                      <c:pt idx="1">
                        <c:v>1.284863466</c:v>
                      </c:pt>
                      <c:pt idx="2">
                        <c:v>2.6002676810000001</c:v>
                      </c:pt>
                      <c:pt idx="3">
                        <c:v>1.314956606</c:v>
                      </c:pt>
                      <c:pt idx="4">
                        <c:v>1.8460081399999999</c:v>
                      </c:pt>
                      <c:pt idx="5">
                        <c:v>1.6166254170000001</c:v>
                      </c:pt>
                      <c:pt idx="6">
                        <c:v>6.4280761000000006E-2</c:v>
                      </c:pt>
                      <c:pt idx="7">
                        <c:v>4.7955060249999999</c:v>
                      </c:pt>
                      <c:pt idx="8">
                        <c:v>0.31016191700000001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0.23204167000000001</c:v>
                      </c:pt>
                      <c:pt idx="1">
                        <c:v>1.2323643580000001</c:v>
                      </c:pt>
                      <c:pt idx="2">
                        <c:v>2.616836079</c:v>
                      </c:pt>
                      <c:pt idx="3">
                        <c:v>1.2813133560000001</c:v>
                      </c:pt>
                      <c:pt idx="4">
                        <c:v>1.8272890749999999</c:v>
                      </c:pt>
                      <c:pt idx="5">
                        <c:v>1.610076474</c:v>
                      </c:pt>
                      <c:pt idx="6">
                        <c:v>6.2908442999999994E-2</c:v>
                      </c:pt>
                      <c:pt idx="7">
                        <c:v>4.8014238560000004</c:v>
                      </c:pt>
                      <c:pt idx="8">
                        <c:v>0.30385096499999997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0.229090867</c:v>
                      </c:pt>
                      <c:pt idx="1">
                        <c:v>1.186904073</c:v>
                      </c:pt>
                      <c:pt idx="2">
                        <c:v>2.6338033859999999</c:v>
                      </c:pt>
                      <c:pt idx="3">
                        <c:v>1.2509952550000001</c:v>
                      </c:pt>
                      <c:pt idx="4">
                        <c:v>1.8119767339999999</c:v>
                      </c:pt>
                      <c:pt idx="5">
                        <c:v>1.606585505</c:v>
                      </c:pt>
                      <c:pt idx="6">
                        <c:v>6.1620183000000002E-2</c:v>
                      </c:pt>
                      <c:pt idx="7">
                        <c:v>4.8084090579999996</c:v>
                      </c:pt>
                      <c:pt idx="8">
                        <c:v>0.29792422800000001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0.22629859699999999</c:v>
                      </c:pt>
                      <c:pt idx="1">
                        <c:v>1.147106798</c:v>
                      </c:pt>
                      <c:pt idx="2">
                        <c:v>2.6517902919999998</c:v>
                      </c:pt>
                      <c:pt idx="3">
                        <c:v>1.2237490870000001</c:v>
                      </c:pt>
                      <c:pt idx="4">
                        <c:v>1.7986373090000001</c:v>
                      </c:pt>
                      <c:pt idx="5">
                        <c:v>1.604775764</c:v>
                      </c:pt>
                      <c:pt idx="6">
                        <c:v>6.0412616000000002E-2</c:v>
                      </c:pt>
                      <c:pt idx="7">
                        <c:v>4.81822587</c:v>
                      </c:pt>
                      <c:pt idx="8">
                        <c:v>0.29216197500000002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0.22335343799999999</c:v>
                      </c:pt>
                      <c:pt idx="1">
                        <c:v>1.1103771499999999</c:v>
                      </c:pt>
                      <c:pt idx="2">
                        <c:v>2.6669562629999999</c:v>
                      </c:pt>
                      <c:pt idx="3">
                        <c:v>1.196675806</c:v>
                      </c:pt>
                      <c:pt idx="4">
                        <c:v>1.7853982980000001</c:v>
                      </c:pt>
                      <c:pt idx="5">
                        <c:v>1.601284565</c:v>
                      </c:pt>
                      <c:pt idx="6">
                        <c:v>5.9165816000000003E-2</c:v>
                      </c:pt>
                      <c:pt idx="7">
                        <c:v>4.8285612999999996</c:v>
                      </c:pt>
                      <c:pt idx="8">
                        <c:v>0.28609226900000001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0.22046004999999999</c:v>
                      </c:pt>
                      <c:pt idx="1">
                        <c:v>1.077908192</c:v>
                      </c:pt>
                      <c:pt idx="2">
                        <c:v>2.6815035950000001</c:v>
                      </c:pt>
                      <c:pt idx="3">
                        <c:v>1.1718677399999999</c:v>
                      </c:pt>
                      <c:pt idx="4">
                        <c:v>1.7732525539999999</c:v>
                      </c:pt>
                      <c:pt idx="5">
                        <c:v>1.5986044420000001</c:v>
                      </c:pt>
                      <c:pt idx="6">
                        <c:v>5.7962892000000002E-2</c:v>
                      </c:pt>
                      <c:pt idx="7">
                        <c:v>4.8410461270000003</c:v>
                      </c:pt>
                      <c:pt idx="8">
                        <c:v>0.28008659600000002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0.217572868</c:v>
                      </c:pt>
                      <c:pt idx="1">
                        <c:v>1.0487337969999999</c:v>
                      </c:pt>
                      <c:pt idx="2">
                        <c:v>2.6966045379999999</c:v>
                      </c:pt>
                      <c:pt idx="3">
                        <c:v>1.148758127</c:v>
                      </c:pt>
                      <c:pt idx="4">
                        <c:v>1.7618808939999999</c:v>
                      </c:pt>
                      <c:pt idx="5">
                        <c:v>1.5965262710000001</c:v>
                      </c:pt>
                      <c:pt idx="6">
                        <c:v>5.6798129000000003E-2</c:v>
                      </c:pt>
                      <c:pt idx="7">
                        <c:v>4.8557720609999997</c:v>
                      </c:pt>
                      <c:pt idx="8">
                        <c:v>0.27395439900000002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0.21482421199999999</c:v>
                      </c:pt>
                      <c:pt idx="1">
                        <c:v>1.023661189</c:v>
                      </c:pt>
                      <c:pt idx="2">
                        <c:v>2.7120973940000002</c:v>
                      </c:pt>
                      <c:pt idx="3">
                        <c:v>1.128372384</c:v>
                      </c:pt>
                      <c:pt idx="4">
                        <c:v>1.7516155410000001</c:v>
                      </c:pt>
                      <c:pt idx="5">
                        <c:v>1.595854992</c:v>
                      </c:pt>
                      <c:pt idx="6">
                        <c:v>5.5706281000000003E-2</c:v>
                      </c:pt>
                      <c:pt idx="7">
                        <c:v>4.8734126680000003</c:v>
                      </c:pt>
                      <c:pt idx="8">
                        <c:v>0.26806537600000002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0.21214929699999999</c:v>
                      </c:pt>
                      <c:pt idx="1">
                        <c:v>1.001392254</c:v>
                      </c:pt>
                      <c:pt idx="2">
                        <c:v>2.726960278</c:v>
                      </c:pt>
                      <c:pt idx="3">
                        <c:v>1.109845532</c:v>
                      </c:pt>
                      <c:pt idx="4">
                        <c:v>1.7420803819999999</c:v>
                      </c:pt>
                      <c:pt idx="5">
                        <c:v>1.596431822</c:v>
                      </c:pt>
                      <c:pt idx="6">
                        <c:v>5.4665995000000002E-2</c:v>
                      </c:pt>
                      <c:pt idx="7">
                        <c:v>4.8945471520000003</c:v>
                      </c:pt>
                      <c:pt idx="8">
                        <c:v>0.26232615999999997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0.20950634200000001</c:v>
                      </c:pt>
                      <c:pt idx="1">
                        <c:v>0.98150707999999998</c:v>
                      </c:pt>
                      <c:pt idx="2">
                        <c:v>2.7427066789999999</c:v>
                      </c:pt>
                      <c:pt idx="3">
                        <c:v>1.0930431709999999</c:v>
                      </c:pt>
                      <c:pt idx="4">
                        <c:v>1.7331288060000001</c:v>
                      </c:pt>
                      <c:pt idx="5">
                        <c:v>1.597846576</c:v>
                      </c:pt>
                      <c:pt idx="6">
                        <c:v>5.3666222E-2</c:v>
                      </c:pt>
                      <c:pt idx="7">
                        <c:v>4.9180603029999999</c:v>
                      </c:pt>
                      <c:pt idx="8">
                        <c:v>0.25668032200000002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0.20686506299999999</c:v>
                      </c:pt>
                      <c:pt idx="1">
                        <c:v>0.963165838</c:v>
                      </c:pt>
                      <c:pt idx="2">
                        <c:v>2.7570634159999998</c:v>
                      </c:pt>
                      <c:pt idx="3">
                        <c:v>1.0773186910000001</c:v>
                      </c:pt>
                      <c:pt idx="4">
                        <c:v>1.724450748</c:v>
                      </c:pt>
                      <c:pt idx="5">
                        <c:v>1.599401616</c:v>
                      </c:pt>
                      <c:pt idx="6">
                        <c:v>5.2680116999999999E-2</c:v>
                      </c:pt>
                      <c:pt idx="7">
                        <c:v>4.9445069359999998</c:v>
                      </c:pt>
                      <c:pt idx="8">
                        <c:v>0.25106276599999999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0.20419327000000001</c:v>
                      </c:pt>
                      <c:pt idx="1">
                        <c:v>0.94044626499999995</c:v>
                      </c:pt>
                      <c:pt idx="2">
                        <c:v>2.7728438629999999</c:v>
                      </c:pt>
                      <c:pt idx="3">
                        <c:v>1.059702368</c:v>
                      </c:pt>
                      <c:pt idx="4">
                        <c:v>1.71479209</c:v>
                      </c:pt>
                      <c:pt idx="5">
                        <c:v>1.599968571</c:v>
                      </c:pt>
                      <c:pt idx="6">
                        <c:v>5.1705714E-2</c:v>
                      </c:pt>
                      <c:pt idx="7">
                        <c:v>4.9735694400000003</c:v>
                      </c:pt>
                      <c:pt idx="8">
                        <c:v>0.24539613900000001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0.20171293100000001</c:v>
                      </c:pt>
                      <c:pt idx="1">
                        <c:v>0.92095051800000005</c:v>
                      </c:pt>
                      <c:pt idx="2">
                        <c:v>2.7893259760000002</c:v>
                      </c:pt>
                      <c:pt idx="3">
                        <c:v>1.0437418730000001</c:v>
                      </c:pt>
                      <c:pt idx="4">
                        <c:v>1.7072252429999999</c:v>
                      </c:pt>
                      <c:pt idx="5">
                        <c:v>1.601112544</c:v>
                      </c:pt>
                      <c:pt idx="6">
                        <c:v>5.0791062999999997E-2</c:v>
                      </c:pt>
                      <c:pt idx="7">
                        <c:v>5.0057467869999996</c:v>
                      </c:pt>
                      <c:pt idx="8">
                        <c:v>0.23984910200000001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0.19920897600000001</c:v>
                      </c:pt>
                      <c:pt idx="1">
                        <c:v>0.90288268800000004</c:v>
                      </c:pt>
                      <c:pt idx="2">
                        <c:v>2.804410002</c:v>
                      </c:pt>
                      <c:pt idx="3">
                        <c:v>1.0286139830000001</c:v>
                      </c:pt>
                      <c:pt idx="4">
                        <c:v>1.699807364</c:v>
                      </c:pt>
                      <c:pt idx="5">
                        <c:v>1.6028026209999999</c:v>
                      </c:pt>
                      <c:pt idx="6">
                        <c:v>4.9879602000000002E-2</c:v>
                      </c:pt>
                      <c:pt idx="7">
                        <c:v>5.0403127599999999</c:v>
                      </c:pt>
                      <c:pt idx="8">
                        <c:v>0.23421803499999999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0.19690603100000001</c:v>
                      </c:pt>
                      <c:pt idx="1">
                        <c:v>0.88696555499999996</c:v>
                      </c:pt>
                      <c:pt idx="2">
                        <c:v>2.821655464</c:v>
                      </c:pt>
                      <c:pt idx="3">
                        <c:v>1.0159224309999999</c:v>
                      </c:pt>
                      <c:pt idx="4">
                        <c:v>1.6935868940000001</c:v>
                      </c:pt>
                      <c:pt idx="5">
                        <c:v>1.6064696279999999</c:v>
                      </c:pt>
                      <c:pt idx="6">
                        <c:v>4.9047443000000003E-2</c:v>
                      </c:pt>
                      <c:pt idx="7">
                        <c:v>5.0801801360000001</c:v>
                      </c:pt>
                      <c:pt idx="8">
                        <c:v>0.22891906300000001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0.19458248</c:v>
                      </c:pt>
                      <c:pt idx="1">
                        <c:v>0.87243493800000005</c:v>
                      </c:pt>
                      <c:pt idx="2">
                        <c:v>2.8383133979999999</c:v>
                      </c:pt>
                      <c:pt idx="3">
                        <c:v>1.003992706</c:v>
                      </c:pt>
                      <c:pt idx="4">
                        <c:v>1.6874531159999999</c:v>
                      </c:pt>
                      <c:pt idx="5">
                        <c:v>1.6104682889999999</c:v>
                      </c:pt>
                      <c:pt idx="6">
                        <c:v>4.8215436E-2</c:v>
                      </c:pt>
                      <c:pt idx="7">
                        <c:v>5.1223335539999999</c:v>
                      </c:pt>
                      <c:pt idx="8">
                        <c:v>0.22364073500000001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0.19224065100000001</c:v>
                      </c:pt>
                      <c:pt idx="1">
                        <c:v>0.85924257800000003</c:v>
                      </c:pt>
                      <c:pt idx="2">
                        <c:v>2.855809491</c:v>
                      </c:pt>
                      <c:pt idx="3">
                        <c:v>0.99293658500000004</c:v>
                      </c:pt>
                      <c:pt idx="4">
                        <c:v>1.681498717</c:v>
                      </c:pt>
                      <c:pt idx="5">
                        <c:v>1.6142223849999999</c:v>
                      </c:pt>
                      <c:pt idx="6">
                        <c:v>4.7393962999999997E-2</c:v>
                      </c:pt>
                      <c:pt idx="7">
                        <c:v>5.1681033970000003</c:v>
                      </c:pt>
                      <c:pt idx="8">
                        <c:v>0.21840010500000001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0.18993468099999999</c:v>
                      </c:pt>
                      <c:pt idx="1">
                        <c:v>0.84760625000000001</c:v>
                      </c:pt>
                      <c:pt idx="2">
                        <c:v>2.8743560810000002</c:v>
                      </c:pt>
                      <c:pt idx="3">
                        <c:v>0.98312369600000005</c:v>
                      </c:pt>
                      <c:pt idx="4">
                        <c:v>1.675942276</c:v>
                      </c:pt>
                      <c:pt idx="5">
                        <c:v>1.6189432909999999</c:v>
                      </c:pt>
                      <c:pt idx="6">
                        <c:v>4.6603527999999998E-2</c:v>
                      </c:pt>
                      <c:pt idx="7">
                        <c:v>5.2175463620000002</c:v>
                      </c:pt>
                      <c:pt idx="8">
                        <c:v>0.21330979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0.18759578599999999</c:v>
                      </c:pt>
                      <c:pt idx="1">
                        <c:v>0.83682008799999996</c:v>
                      </c:pt>
                      <c:pt idx="2">
                        <c:v>2.8951192020000001</c:v>
                      </c:pt>
                      <c:pt idx="3">
                        <c:v>0.97370442400000001</c:v>
                      </c:pt>
                      <c:pt idx="4">
                        <c:v>1.670158958</c:v>
                      </c:pt>
                      <c:pt idx="5">
                        <c:v>1.6227397670000001</c:v>
                      </c:pt>
                      <c:pt idx="6">
                        <c:v>4.5808188999999999E-2</c:v>
                      </c:pt>
                      <c:pt idx="7">
                        <c:v>5.2705241650000003</c:v>
                      </c:pt>
                      <c:pt idx="8">
                        <c:v>0.208189969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0.18529327800000001</c:v>
                      </c:pt>
                      <c:pt idx="1">
                        <c:v>0.82712960400000002</c:v>
                      </c:pt>
                      <c:pt idx="2">
                        <c:v>2.9149688409999999</c:v>
                      </c:pt>
                      <c:pt idx="3">
                        <c:v>0.965034948</c:v>
                      </c:pt>
                      <c:pt idx="4">
                        <c:v>1.66440605</c:v>
                      </c:pt>
                      <c:pt idx="5">
                        <c:v>1.6275154279999999</c:v>
                      </c:pt>
                      <c:pt idx="6">
                        <c:v>4.5040260999999998E-2</c:v>
                      </c:pt>
                      <c:pt idx="7">
                        <c:v>5.3276966410000002</c:v>
                      </c:pt>
                      <c:pt idx="8">
                        <c:v>0.20307845599999999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cooking</c:v>
                      </c:pt>
                      <c:pt idx="1">
                        <c:v>lighting</c:v>
                      </c:pt>
                      <c:pt idx="2">
                        <c:v>computers, office equipment</c:v>
                      </c:pt>
                      <c:pt idx="3">
                        <c:v>ventilation</c:v>
                      </c:pt>
                      <c:pt idx="4">
                        <c:v>refrigeration</c:v>
                      </c:pt>
                      <c:pt idx="5">
                        <c:v>space cooling</c:v>
                      </c:pt>
                      <c:pt idx="6">
                        <c:v>water heating</c:v>
                      </c:pt>
                      <c:pt idx="7">
                        <c:v>other uses</c:v>
                      </c:pt>
                      <c:pt idx="8">
                        <c:v>space heating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0.183121861</c:v>
                      </c:pt>
                      <c:pt idx="1">
                        <c:v>0.81904147000000005</c:v>
                      </c:pt>
                      <c:pt idx="2">
                        <c:v>2.936966575</c:v>
                      </c:pt>
                      <c:pt idx="3">
                        <c:v>0.95760069699999995</c:v>
                      </c:pt>
                      <c:pt idx="4">
                        <c:v>1.658907379</c:v>
                      </c:pt>
                      <c:pt idx="5">
                        <c:v>1.633247294</c:v>
                      </c:pt>
                      <c:pt idx="6">
                        <c:v>4.4327155E-2</c:v>
                      </c:pt>
                      <c:pt idx="7">
                        <c:v>5.3895812039999997</c:v>
                      </c:pt>
                      <c:pt idx="8">
                        <c:v>0.19799034400000001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439096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9648"/>
        <c:crosses val="autoZero"/>
        <c:auto val="1"/>
        <c:lblAlgn val="ctr"/>
        <c:lblOffset val="100"/>
        <c:noMultiLvlLbl val="0"/>
      </c:catAx>
      <c:valAx>
        <c:axId val="439099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Sheet1!$B$2</c:f>
              <c:strCache>
                <c:ptCount val="1"/>
                <c:pt idx="0">
                  <c:v>space heating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Sheet1!$A$3:$A$33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Sheet1!$B$3:$B$33</c:f>
              <c:numCache>
                <c:formatCode>General</c:formatCode>
                <c:ptCount val="31"/>
                <c:pt idx="0">
                  <c:v>1</c:v>
                </c:pt>
                <c:pt idx="1">
                  <c:v>0.98950843454384008</c:v>
                </c:pt>
                <c:pt idx="2">
                  <c:v>0.98015948329180169</c:v>
                </c:pt>
                <c:pt idx="3">
                  <c:v>0.97014088161241185</c:v>
                </c:pt>
                <c:pt idx="4">
                  <c:v>0.95973286412147074</c:v>
                </c:pt>
                <c:pt idx="5">
                  <c:v>0.94919179926047814</c:v>
                </c:pt>
                <c:pt idx="6">
                  <c:v>0.93858226962975466</c:v>
                </c:pt>
                <c:pt idx="7">
                  <c:v>0.92789689648436791</c:v>
                </c:pt>
                <c:pt idx="8">
                  <c:v>0.91706847195704622</c:v>
                </c:pt>
                <c:pt idx="9">
                  <c:v>0.90612508744678832</c:v>
                </c:pt>
                <c:pt idx="10">
                  <c:v>0.89501373641856619</c:v>
                </c:pt>
                <c:pt idx="11">
                  <c:v>0.88491506794030583</c:v>
                </c:pt>
                <c:pt idx="12">
                  <c:v>0.87461135679180113</c:v>
                </c:pt>
                <c:pt idx="13">
                  <c:v>0.86418928755393243</c:v>
                </c:pt>
                <c:pt idx="14">
                  <c:v>0.85362330202837111</c:v>
                </c:pt>
                <c:pt idx="15">
                  <c:v>0.84300229210375055</c:v>
                </c:pt>
                <c:pt idx="16">
                  <c:v>0.83238462113426503</c:v>
                </c:pt>
                <c:pt idx="17">
                  <c:v>0.82175229918245374</c:v>
                </c:pt>
                <c:pt idx="18">
                  <c:v>0.81106792061156663</c:v>
                </c:pt>
                <c:pt idx="19">
                  <c:v>0.80031564563049029</c:v>
                </c:pt>
                <c:pt idx="20">
                  <c:v>0.78946673911133736</c:v>
                </c:pt>
                <c:pt idx="21">
                  <c:v>0.77911742256073913</c:v>
                </c:pt>
                <c:pt idx="22">
                  <c:v>0.76867336167556344</c:v>
                </c:pt>
                <c:pt idx="23">
                  <c:v>0.75819548770267164</c:v>
                </c:pt>
                <c:pt idx="24">
                  <c:v>0.74766017109302441</c:v>
                </c:pt>
                <c:pt idx="25">
                  <c:v>0.73708717542294799</c:v>
                </c:pt>
                <c:pt idx="26">
                  <c:v>0.72649288176099047</c:v>
                </c:pt>
                <c:pt idx="27">
                  <c:v>0.71585771204113535</c:v>
                </c:pt>
                <c:pt idx="28">
                  <c:v>0.70521144626023369</c:v>
                </c:pt>
                <c:pt idx="29">
                  <c:v>0.69451961640563953</c:v>
                </c:pt>
                <c:pt idx="30">
                  <c:v>0.68377957736362105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Sheet1!$C$2</c:f>
              <c:strCache>
                <c:ptCount val="1"/>
                <c:pt idx="0">
                  <c:v>space cooling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Sheet1!$A$3:$A$33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Sheet1!$C$3:$C$33</c:f>
              <c:numCache>
                <c:formatCode>General</c:formatCode>
                <c:ptCount val="31"/>
                <c:pt idx="0">
                  <c:v>1</c:v>
                </c:pt>
                <c:pt idx="1">
                  <c:v>0.99519178581729539</c:v>
                </c:pt>
                <c:pt idx="2">
                  <c:v>0.99076593072850982</c:v>
                </c:pt>
                <c:pt idx="3">
                  <c:v>0.98658643840003346</c:v>
                </c:pt>
                <c:pt idx="4">
                  <c:v>0.98227062218449646</c:v>
                </c:pt>
                <c:pt idx="5">
                  <c:v>0.97777573054963329</c:v>
                </c:pt>
                <c:pt idx="6">
                  <c:v>0.97320711659502868</c:v>
                </c:pt>
                <c:pt idx="7">
                  <c:v>0.96859128339120704</c:v>
                </c:pt>
                <c:pt idx="8">
                  <c:v>0.9639577610204314</c:v>
                </c:pt>
                <c:pt idx="9">
                  <c:v>0.95926122876087605</c:v>
                </c:pt>
                <c:pt idx="10">
                  <c:v>0.9545796229875847</c:v>
                </c:pt>
                <c:pt idx="11">
                  <c:v>0.95116456493745583</c:v>
                </c:pt>
                <c:pt idx="12">
                  <c:v>0.94779829130721116</c:v>
                </c:pt>
                <c:pt idx="13">
                  <c:v>0.94442966436055498</c:v>
                </c:pt>
                <c:pt idx="14">
                  <c:v>0.94108697938277497</c:v>
                </c:pt>
                <c:pt idx="15">
                  <c:v>0.9377422985045808</c:v>
                </c:pt>
                <c:pt idx="16">
                  <c:v>0.93447256274839963</c:v>
                </c:pt>
                <c:pt idx="17">
                  <c:v>0.93123961344233108</c:v>
                </c:pt>
                <c:pt idx="18">
                  <c:v>0.928071123340519</c:v>
                </c:pt>
                <c:pt idx="19">
                  <c:v>0.9249997566523106</c:v>
                </c:pt>
                <c:pt idx="20">
                  <c:v>0.92200589119653187</c:v>
                </c:pt>
                <c:pt idx="21">
                  <c:v>0.91973865287657497</c:v>
                </c:pt>
                <c:pt idx="22">
                  <c:v>0.91757854359666879</c:v>
                </c:pt>
                <c:pt idx="23">
                  <c:v>0.91549320049819782</c:v>
                </c:pt>
                <c:pt idx="24">
                  <c:v>0.91351531461730795</c:v>
                </c:pt>
                <c:pt idx="25">
                  <c:v>0.91163307845529151</c:v>
                </c:pt>
                <c:pt idx="26">
                  <c:v>0.90986755966966726</c:v>
                </c:pt>
                <c:pt idx="27">
                  <c:v>0.90820777262893704</c:v>
                </c:pt>
                <c:pt idx="28">
                  <c:v>0.90668445805934261</c:v>
                </c:pt>
                <c:pt idx="29">
                  <c:v>0.90526666319779592</c:v>
                </c:pt>
                <c:pt idx="30">
                  <c:v>0.90390825063805613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Sheet1!$D$2</c:f>
              <c:strCache>
                <c:ptCount val="1"/>
                <c:pt idx="0">
                  <c:v>lighting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Sheet1!$A$3:$A$33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Sheet1!$D$3:$D$33</c:f>
              <c:numCache>
                <c:formatCode>General</c:formatCode>
                <c:ptCount val="31"/>
                <c:pt idx="0">
                  <c:v>1</c:v>
                </c:pt>
                <c:pt idx="1">
                  <c:v>0.9965011192281763</c:v>
                </c:pt>
                <c:pt idx="2">
                  <c:v>0.99262218421922843</c:v>
                </c:pt>
                <c:pt idx="3">
                  <c:v>0.98910460783557008</c:v>
                </c:pt>
                <c:pt idx="4">
                  <c:v>0.98547035792441229</c:v>
                </c:pt>
                <c:pt idx="5">
                  <c:v>0.98172661403663819</c:v>
                </c:pt>
                <c:pt idx="6">
                  <c:v>0.97787572585833404</c:v>
                </c:pt>
                <c:pt idx="7">
                  <c:v>0.97406198139437816</c:v>
                </c:pt>
                <c:pt idx="8">
                  <c:v>0.9701058912204259</c:v>
                </c:pt>
                <c:pt idx="9">
                  <c:v>0.96596742724651163</c:v>
                </c:pt>
                <c:pt idx="10">
                  <c:v>0.96174559473608068</c:v>
                </c:pt>
                <c:pt idx="11">
                  <c:v>0.95915144987149659</c:v>
                </c:pt>
                <c:pt idx="12">
                  <c:v>0.95645624901932236</c:v>
                </c:pt>
                <c:pt idx="13">
                  <c:v>0.95370352067040154</c:v>
                </c:pt>
                <c:pt idx="14">
                  <c:v>0.9508667522014842</c:v>
                </c:pt>
                <c:pt idx="15">
                  <c:v>0.94790929625220266</c:v>
                </c:pt>
                <c:pt idx="16">
                  <c:v>0.94485309418778685</c:v>
                </c:pt>
                <c:pt idx="17">
                  <c:v>0.94177687647304931</c:v>
                </c:pt>
                <c:pt idx="18">
                  <c:v>0.93857040232191535</c:v>
                </c:pt>
                <c:pt idx="19">
                  <c:v>0.93525030892864458</c:v>
                </c:pt>
                <c:pt idx="20">
                  <c:v>0.93193353037576854</c:v>
                </c:pt>
                <c:pt idx="21">
                  <c:v>0.92973257137825083</c:v>
                </c:pt>
                <c:pt idx="22">
                  <c:v>0.92748182059090511</c:v>
                </c:pt>
                <c:pt idx="23">
                  <c:v>0.92517101269497526</c:v>
                </c:pt>
                <c:pt idx="24">
                  <c:v>0.92282481627605195</c:v>
                </c:pt>
                <c:pt idx="25">
                  <c:v>0.92048134458245301</c:v>
                </c:pt>
                <c:pt idx="26">
                  <c:v>0.91803165911612583</c:v>
                </c:pt>
                <c:pt idx="27">
                  <c:v>0.91558334960081089</c:v>
                </c:pt>
                <c:pt idx="28">
                  <c:v>0.91302593788327169</c:v>
                </c:pt>
                <c:pt idx="29">
                  <c:v>0.91049069664053184</c:v>
                </c:pt>
                <c:pt idx="30">
                  <c:v>0.90785665055586295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Sheet1!$E$2</c:f>
              <c:strCache>
                <c:ptCount val="1"/>
                <c:pt idx="0">
                  <c:v>cooking</c:v>
                </c:pt>
              </c:strCache>
            </c:strRef>
          </c:tx>
          <c:spPr>
            <a:ln w="22225" cap="rnd">
              <a:solidFill>
                <a:schemeClr val="bg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Sheet1!$A$3:$A$33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Sheet1!$E$3:$E$33</c:f>
              <c:numCache>
                <c:formatCode>General</c:formatCode>
                <c:ptCount val="31"/>
                <c:pt idx="0">
                  <c:v>1</c:v>
                </c:pt>
                <c:pt idx="1">
                  <c:v>0.99406763516084751</c:v>
                </c:pt>
                <c:pt idx="2">
                  <c:v>0.99127420208353645</c:v>
                </c:pt>
                <c:pt idx="3">
                  <c:v>0.98916413964910832</c:v>
                </c:pt>
                <c:pt idx="4">
                  <c:v>0.98744610914631858</c:v>
                </c:pt>
                <c:pt idx="5">
                  <c:v>0.98586793493500835</c:v>
                </c:pt>
                <c:pt idx="6">
                  <c:v>0.98446526445739424</c:v>
                </c:pt>
                <c:pt idx="7">
                  <c:v>0.98285923598979819</c:v>
                </c:pt>
                <c:pt idx="8">
                  <c:v>0.98106626868261104</c:v>
                </c:pt>
                <c:pt idx="9">
                  <c:v>0.97909708730231826</c:v>
                </c:pt>
                <c:pt idx="10">
                  <c:v>0.97679578574489467</c:v>
                </c:pt>
                <c:pt idx="11">
                  <c:v>0.97520892618468524</c:v>
                </c:pt>
                <c:pt idx="12">
                  <c:v>0.97370554491672567</c:v>
                </c:pt>
                <c:pt idx="13">
                  <c:v>0.97199175207529875</c:v>
                </c:pt>
                <c:pt idx="14">
                  <c:v>0.97026257023795426</c:v>
                </c:pt>
                <c:pt idx="15">
                  <c:v>0.96823700558637638</c:v>
                </c:pt>
                <c:pt idx="16">
                  <c:v>0.96599154105142881</c:v>
                </c:pt>
                <c:pt idx="17">
                  <c:v>0.96347942825309518</c:v>
                </c:pt>
                <c:pt idx="18">
                  <c:v>0.9606846453554323</c:v>
                </c:pt>
                <c:pt idx="19">
                  <c:v>0.9577541511235651</c:v>
                </c:pt>
                <c:pt idx="20">
                  <c:v>0.95486246521045237</c:v>
                </c:pt>
                <c:pt idx="21">
                  <c:v>0.95266637684673139</c:v>
                </c:pt>
                <c:pt idx="22">
                  <c:v>0.950432269603394</c:v>
                </c:pt>
                <c:pt idx="23">
                  <c:v>0.94823060269816106</c:v>
                </c:pt>
                <c:pt idx="24">
                  <c:v>0.94593271987307259</c:v>
                </c:pt>
                <c:pt idx="25">
                  <c:v>0.94355669420889487</c:v>
                </c:pt>
                <c:pt idx="26">
                  <c:v>0.94115469892271941</c:v>
                </c:pt>
                <c:pt idx="27">
                  <c:v>0.93860152082524517</c:v>
                </c:pt>
                <c:pt idx="28">
                  <c:v>0.93591249286250755</c:v>
                </c:pt>
                <c:pt idx="29">
                  <c:v>0.93322000788105963</c:v>
                </c:pt>
                <c:pt idx="30">
                  <c:v>0.9303101590865237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Sheet1!$F$2</c:f>
              <c:strCache>
                <c:ptCount val="1"/>
                <c:pt idx="0">
                  <c:v>ventilation</c:v>
                </c:pt>
              </c:strCache>
            </c:strRef>
          </c:tx>
          <c:spPr>
            <a:ln w="2222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Sheet1!$A$3:$A$33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Sheet1!$F$3:$F$33</c:f>
              <c:numCache>
                <c:formatCode>General</c:formatCode>
                <c:ptCount val="31"/>
                <c:pt idx="0">
                  <c:v>1</c:v>
                </c:pt>
                <c:pt idx="1">
                  <c:v>0.9966617416954896</c:v>
                </c:pt>
                <c:pt idx="2">
                  <c:v>0.9947923501521666</c:v>
                </c:pt>
                <c:pt idx="3">
                  <c:v>0.99293734797053579</c:v>
                </c:pt>
                <c:pt idx="4">
                  <c:v>0.9908821475987849</c:v>
                </c:pt>
                <c:pt idx="5">
                  <c:v>0.98898039608612742</c:v>
                </c:pt>
                <c:pt idx="6">
                  <c:v>0.98725959038640176</c:v>
                </c:pt>
                <c:pt idx="7">
                  <c:v>0.98544073876572535</c:v>
                </c:pt>
                <c:pt idx="8">
                  <c:v>0.98367658566252469</c:v>
                </c:pt>
                <c:pt idx="9">
                  <c:v>0.98195171365906209</c:v>
                </c:pt>
                <c:pt idx="10">
                  <c:v>0.98008347312020982</c:v>
                </c:pt>
                <c:pt idx="11">
                  <c:v>0.97945285987567421</c:v>
                </c:pt>
                <c:pt idx="12">
                  <c:v>0.97879298038909834</c:v>
                </c:pt>
                <c:pt idx="13">
                  <c:v>0.97821418304131968</c:v>
                </c:pt>
                <c:pt idx="14">
                  <c:v>0.97767251245440689</c:v>
                </c:pt>
                <c:pt idx="15">
                  <c:v>0.97720935527153951</c:v>
                </c:pt>
                <c:pt idx="16">
                  <c:v>0.97678999433410463</c:v>
                </c:pt>
                <c:pt idx="17">
                  <c:v>0.97641799327612755</c:v>
                </c:pt>
                <c:pt idx="18">
                  <c:v>0.97621433023156756</c:v>
                </c:pt>
                <c:pt idx="19">
                  <c:v>0.97605571848246409</c:v>
                </c:pt>
                <c:pt idx="20">
                  <c:v>0.97608960155367452</c:v>
                </c:pt>
                <c:pt idx="21">
                  <c:v>0.97675704803121255</c:v>
                </c:pt>
                <c:pt idx="22">
                  <c:v>0.97769200664026679</c:v>
                </c:pt>
                <c:pt idx="23">
                  <c:v>0.97855754507062465</c:v>
                </c:pt>
                <c:pt idx="24">
                  <c:v>0.979616557361629</c:v>
                </c:pt>
                <c:pt idx="25">
                  <c:v>0.98092123958267463</c:v>
                </c:pt>
                <c:pt idx="26">
                  <c:v>0.98228054757366834</c:v>
                </c:pt>
                <c:pt idx="27">
                  <c:v>0.98382415261694356</c:v>
                </c:pt>
                <c:pt idx="28">
                  <c:v>0.98545664995927029</c:v>
                </c:pt>
                <c:pt idx="29">
                  <c:v>0.98727451523380905</c:v>
                </c:pt>
                <c:pt idx="30">
                  <c:v>0.98917383577968798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095840"/>
        <c:axId val="439093120"/>
      </c:lineChart>
      <c:catAx>
        <c:axId val="43909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3120"/>
        <c:crossesAt val="0.60000000000000009"/>
        <c:auto val="1"/>
        <c:lblAlgn val="ctr"/>
        <c:lblOffset val="100"/>
        <c:tickLblSkip val="10"/>
        <c:tickMarkSkip val="10"/>
        <c:noMultiLvlLbl val="0"/>
      </c:catAx>
      <c:valAx>
        <c:axId val="43909312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5840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128890464922241E-2"/>
          <c:y val="0.11770388410483877"/>
          <c:w val="0.88856930836841519"/>
          <c:h val="0.76685426543153457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5.0528120000000003</c:v>
                </c:pt>
                <c:pt idx="1">
                  <c:v>5.2581110000000004</c:v>
                </c:pt>
                <c:pt idx="2">
                  <c:v>5.6749599999999996</c:v>
                </c:pt>
                <c:pt idx="3">
                  <c:v>6.1783489999999999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7.8131000000000006E-2</c:v>
                </c:pt>
                <c:pt idx="1">
                  <c:v>0.17486399999999999</c:v>
                </c:pt>
                <c:pt idx="2">
                  <c:v>0.287302</c:v>
                </c:pt>
                <c:pt idx="3">
                  <c:v>0.43064400000000003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9093664"/>
        <c:axId val="441875952"/>
      </c:barChart>
      <c:catAx>
        <c:axId val="43909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5952"/>
        <c:crosses val="autoZero"/>
        <c:auto val="1"/>
        <c:lblAlgn val="ctr"/>
        <c:lblOffset val="100"/>
        <c:noMultiLvlLbl val="0"/>
      </c:catAx>
      <c:valAx>
        <c:axId val="441875952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3664"/>
        <c:crossesAt val="6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336694075602178E-2"/>
          <c:y val="0.11442286985105642"/>
          <c:w val="0.89107582546656805"/>
          <c:h val="0.77877110808975702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4.3354299999999997</c:v>
                </c:pt>
                <c:pt idx="1">
                  <c:v>4.7594010000000004</c:v>
                </c:pt>
                <c:pt idx="2">
                  <c:v>5.0369650000000004</c:v>
                </c:pt>
                <c:pt idx="3">
                  <c:v>5.6248189999999996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8.8754E-2</c:v>
                </c:pt>
                <c:pt idx="1">
                  <c:v>0.15564500000000001</c:v>
                </c:pt>
                <c:pt idx="2">
                  <c:v>0.21357400000000001</c:v>
                </c:pt>
                <c:pt idx="3">
                  <c:v>0.26919199999999999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1874320"/>
        <c:axId val="441877040"/>
      </c:barChart>
      <c:catAx>
        <c:axId val="44187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7040"/>
        <c:crosses val="autoZero"/>
        <c:auto val="1"/>
        <c:lblAlgn val="ctr"/>
        <c:lblOffset val="100"/>
        <c:noMultiLvlLbl val="0"/>
      </c:catAx>
      <c:valAx>
        <c:axId val="441877040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4320"/>
        <c:crossesAt val="6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6706120143591355"/>
          <c:w val="0.71187756183628759"/>
          <c:h val="0.59793763401601985"/>
        </c:manualLayout>
      </c:layout>
      <c:barChart>
        <c:barDir val="col"/>
        <c:grouping val="stacked"/>
        <c:varyColors val="0"/>
        <c:ser>
          <c:idx val="12"/>
          <c:order val="0"/>
          <c:tx>
            <c:strRef>
              <c:f>Sheet1!$B$1</c:f>
              <c:strCache>
                <c:ptCount val="1"/>
                <c:pt idx="0">
                  <c:v>all other uses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1.782216</c:v>
                </c:pt>
                <c:pt idx="1">
                  <c:v>1.885645</c:v>
                </c:pt>
                <c:pt idx="2">
                  <c:v>2.1583540000000001</c:v>
                </c:pt>
                <c:pt idx="3">
                  <c:v>2.477128</c:v>
                </c:pt>
              </c:numCache>
            </c:numRef>
          </c:val>
          <c:extLst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space cooling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0.80539300000000003</c:v>
                </c:pt>
                <c:pt idx="1">
                  <c:v>0.97419299999999998</c:v>
                </c:pt>
                <c:pt idx="2">
                  <c:v>1.171538</c:v>
                </c:pt>
                <c:pt idx="3">
                  <c:v>1.418784</c:v>
                </c:pt>
              </c:numCache>
            </c:numRef>
          </c:val>
        </c:ser>
        <c:ser>
          <c:idx val="13"/>
          <c:order val="2"/>
          <c:tx>
            <c:strRef>
              <c:f>Sheet1!$D$1</c:f>
              <c:strCache>
                <c:ptCount val="1"/>
                <c:pt idx="0">
                  <c:v>water heating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4"/>
                <c:pt idx="0">
                  <c:v>0.60754900000000001</c:v>
                </c:pt>
                <c:pt idx="1">
                  <c:v>0.61544600000000005</c:v>
                </c:pt>
                <c:pt idx="2">
                  <c:v>0.63504899999999997</c:v>
                </c:pt>
                <c:pt idx="3">
                  <c:v>0.666767</c:v>
                </c:pt>
              </c:numCache>
            </c:numRef>
          </c:val>
        </c:ser>
        <c:ser>
          <c:idx val="14"/>
          <c:order val="3"/>
          <c:tx>
            <c:strRef>
              <c:f>Sheet1!$E$1</c:f>
              <c:strCache>
                <c:ptCount val="1"/>
                <c:pt idx="0">
                  <c:v>space heating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4"/>
                <c:pt idx="0">
                  <c:v>0.72716399999999992</c:v>
                </c:pt>
                <c:pt idx="1">
                  <c:v>0.75858800000000004</c:v>
                </c:pt>
                <c:pt idx="2">
                  <c:v>0.71243100000000004</c:v>
                </c:pt>
                <c:pt idx="3">
                  <c:v>0.67258600000000002</c:v>
                </c:pt>
              </c:numCache>
            </c:numRef>
          </c:val>
        </c:ser>
        <c:ser>
          <c:idx val="15"/>
          <c:order val="4"/>
          <c:tx>
            <c:strRef>
              <c:f>Sheet1!$F$1</c:f>
              <c:strCache>
                <c:ptCount val="1"/>
                <c:pt idx="0">
                  <c:v>laundry and dishwashing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4"/>
                <c:pt idx="0">
                  <c:v>0.27981699999999998</c:v>
                </c:pt>
                <c:pt idx="1">
                  <c:v>0.31939200000000001</c:v>
                </c:pt>
                <c:pt idx="2">
                  <c:v>0.36257200000000001</c:v>
                </c:pt>
                <c:pt idx="3">
                  <c:v>0.40778799999999998</c:v>
                </c:pt>
              </c:numCache>
            </c:numRef>
          </c:val>
        </c:ser>
        <c:ser>
          <c:idx val="16"/>
          <c:order val="5"/>
          <c:tx>
            <c:strRef>
              <c:f>Sheet1!$G$1</c:f>
              <c:strCache>
                <c:ptCount val="1"/>
                <c:pt idx="0">
                  <c:v>refrigeration and freezing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4"/>
                <c:pt idx="0">
                  <c:v>0.36675200000000002</c:v>
                </c:pt>
                <c:pt idx="1">
                  <c:v>0.35180499999999998</c:v>
                </c:pt>
                <c:pt idx="2">
                  <c:v>0.36380400000000002</c:v>
                </c:pt>
                <c:pt idx="3">
                  <c:v>0.397094</c:v>
                </c:pt>
              </c:numCache>
            </c:numRef>
          </c:val>
        </c:ser>
        <c:ser>
          <c:idx val="17"/>
          <c:order val="6"/>
          <c:tx>
            <c:strRef>
              <c:f>Sheet1!$H$1</c:f>
              <c:strCache>
                <c:ptCount val="1"/>
                <c:pt idx="0">
                  <c:v>TVs and PCs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4"/>
                <c:pt idx="0">
                  <c:v>0.29579699999999998</c:v>
                </c:pt>
                <c:pt idx="1">
                  <c:v>0.27309099999999997</c:v>
                </c:pt>
                <c:pt idx="2">
                  <c:v>0.30500899999999997</c:v>
                </c:pt>
                <c:pt idx="3">
                  <c:v>0.32069900000000001</c:v>
                </c:pt>
              </c:numCache>
            </c:numRef>
          </c:val>
        </c:ser>
        <c:ser>
          <c:idx val="18"/>
          <c:order val="7"/>
          <c:tx>
            <c:strRef>
              <c:f>Sheet1!$I$1</c:f>
              <c:strCache>
                <c:ptCount val="1"/>
                <c:pt idx="0">
                  <c:v>lighting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Sheet1!$I$2:$I$32</c:f>
              <c:numCache>
                <c:formatCode>General</c:formatCode>
                <c:ptCount val="4"/>
                <c:pt idx="0">
                  <c:v>0.21124699999999999</c:v>
                </c:pt>
                <c:pt idx="1">
                  <c:v>0.19741900000000001</c:v>
                </c:pt>
                <c:pt idx="2">
                  <c:v>0.19439999999999999</c:v>
                </c:pt>
                <c:pt idx="3">
                  <c:v>0.187254</c:v>
                </c:pt>
              </c:numCache>
            </c:numRef>
          </c:val>
        </c:ser>
        <c:ser>
          <c:idx val="19"/>
          <c:order val="8"/>
          <c:tx>
            <c:strRef>
              <c:f>Sheet1!$J$1</c:f>
              <c:strCache>
                <c:ptCount val="1"/>
                <c:pt idx="0">
                  <c:v>cooking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Sheet1!$J$2:$J$32</c:f>
              <c:numCache>
                <c:formatCode>General</c:formatCode>
                <c:ptCount val="4"/>
                <c:pt idx="0">
                  <c:v>5.5007E-2</c:v>
                </c:pt>
                <c:pt idx="1">
                  <c:v>5.7396000000000003E-2</c:v>
                </c:pt>
                <c:pt idx="2">
                  <c:v>5.9104999999999998E-2</c:v>
                </c:pt>
                <c:pt idx="3">
                  <c:v>6.0893000000000003E-2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441877584"/>
        <c:axId val="441875408"/>
      </c:barChart>
      <c:valAx>
        <c:axId val="44187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7584"/>
        <c:crosses val="autoZero"/>
        <c:crossBetween val="between"/>
      </c:valAx>
      <c:dateAx>
        <c:axId val="4418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5408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393274475055541"/>
          <c:w val="0.8414814814814815"/>
          <c:h val="0.6815634965576848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A6A6A6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0.43135800000000002</c:v>
                </c:pt>
                <c:pt idx="1">
                  <c:v>0.381971</c:v>
                </c:pt>
                <c:pt idx="2">
                  <c:v>0.39224799999999999</c:v>
                </c:pt>
                <c:pt idx="3">
                  <c:v>0.41224699999999997</c:v>
                </c:pt>
                <c:pt idx="4">
                  <c:v>0.42143399999999998</c:v>
                </c:pt>
                <c:pt idx="5">
                  <c:v>0.43843500000000002</c:v>
                </c:pt>
                <c:pt idx="6">
                  <c:v>0.38640799999999997</c:v>
                </c:pt>
                <c:pt idx="7">
                  <c:v>0.427782</c:v>
                </c:pt>
                <c:pt idx="8">
                  <c:v>0.47</c:v>
                </c:pt>
                <c:pt idx="9">
                  <c:v>0.504</c:v>
                </c:pt>
                <c:pt idx="10">
                  <c:v>0.54052599999999995</c:v>
                </c:pt>
                <c:pt idx="11">
                  <c:v>0.52426400000000006</c:v>
                </c:pt>
                <c:pt idx="12">
                  <c:v>0.43809500000000001</c:v>
                </c:pt>
                <c:pt idx="13">
                  <c:v>0.57165500000000002</c:v>
                </c:pt>
                <c:pt idx="14">
                  <c:v>0.57853500000000002</c:v>
                </c:pt>
                <c:pt idx="15">
                  <c:v>0.51273599999999997</c:v>
                </c:pt>
                <c:pt idx="16">
                  <c:v>0.44219799999999998</c:v>
                </c:pt>
                <c:pt idx="17">
                  <c:v>0.42518499999999998</c:v>
                </c:pt>
                <c:pt idx="18">
                  <c:v>0.5173390000000001</c:v>
                </c:pt>
                <c:pt idx="19">
                  <c:v>0.52879900000000002</c:v>
                </c:pt>
                <c:pt idx="20">
                  <c:v>0.45751499999999901</c:v>
                </c:pt>
                <c:pt idx="21">
                  <c:v>0.45433500000000038</c:v>
                </c:pt>
                <c:pt idx="22">
                  <c:v>0.44391000000000069</c:v>
                </c:pt>
                <c:pt idx="23">
                  <c:v>0.44891299999999917</c:v>
                </c:pt>
                <c:pt idx="24">
                  <c:v>0.45432500000000081</c:v>
                </c:pt>
                <c:pt idx="25">
                  <c:v>0.45631700000000031</c:v>
                </c:pt>
                <c:pt idx="26">
                  <c:v>0.45533899999999861</c:v>
                </c:pt>
                <c:pt idx="27">
                  <c:v>0.45181999999999972</c:v>
                </c:pt>
                <c:pt idx="28">
                  <c:v>0.44889299999999999</c:v>
                </c:pt>
                <c:pt idx="29">
                  <c:v>0.44479899999999972</c:v>
                </c:pt>
                <c:pt idx="30">
                  <c:v>0.44039800000000012</c:v>
                </c:pt>
                <c:pt idx="31">
                  <c:v>0.43509800000000182</c:v>
                </c:pt>
                <c:pt idx="32">
                  <c:v>0.42978899999999948</c:v>
                </c:pt>
                <c:pt idx="33">
                  <c:v>0.42365499999999828</c:v>
                </c:pt>
                <c:pt idx="34">
                  <c:v>0.41696100000000058</c:v>
                </c:pt>
                <c:pt idx="35">
                  <c:v>0.40978500000000118</c:v>
                </c:pt>
                <c:pt idx="36">
                  <c:v>0.40250900000000023</c:v>
                </c:pt>
                <c:pt idx="37">
                  <c:v>0.39616300000000138</c:v>
                </c:pt>
                <c:pt idx="38">
                  <c:v>0.3906010000000002</c:v>
                </c:pt>
                <c:pt idx="39">
                  <c:v>0.38444800000000079</c:v>
                </c:pt>
                <c:pt idx="40">
                  <c:v>0.3794209999999989</c:v>
                </c:pt>
                <c:pt idx="41">
                  <c:v>0.37479099999999832</c:v>
                </c:pt>
                <c:pt idx="42">
                  <c:v>0.37020699999999879</c:v>
                </c:pt>
                <c:pt idx="43">
                  <c:v>0.36615600000000192</c:v>
                </c:pt>
                <c:pt idx="44">
                  <c:v>0.36159400000000019</c:v>
                </c:pt>
                <c:pt idx="45">
                  <c:v>0.35714600000000019</c:v>
                </c:pt>
                <c:pt idx="46">
                  <c:v>0.35383200000000059</c:v>
                </c:pt>
                <c:pt idx="47">
                  <c:v>0.35059100000000137</c:v>
                </c:pt>
                <c:pt idx="48">
                  <c:v>0.34657400000000038</c:v>
                </c:pt>
                <c:pt idx="49">
                  <c:v>0.3424700000000005</c:v>
                </c:pt>
                <c:pt idx="50">
                  <c:v>0.33811000000000041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petroleum and other liquids</c:v>
                </c:pt>
              </c:strCache>
            </c:strRef>
          </c:tx>
          <c:spPr>
            <a:solidFill>
              <a:srgbClr val="BD732A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1.554054</c:v>
                </c:pt>
                <c:pt idx="1">
                  <c:v>1.5288409999999999</c:v>
                </c:pt>
                <c:pt idx="2">
                  <c:v>1.456734</c:v>
                </c:pt>
                <c:pt idx="3">
                  <c:v>1.5465690000000001</c:v>
                </c:pt>
                <c:pt idx="4">
                  <c:v>1.5198499999999999</c:v>
                </c:pt>
                <c:pt idx="5">
                  <c:v>1.4504809999999999</c:v>
                </c:pt>
                <c:pt idx="6">
                  <c:v>1.2218530000000001</c:v>
                </c:pt>
                <c:pt idx="7">
                  <c:v>1.249169</c:v>
                </c:pt>
                <c:pt idx="8">
                  <c:v>1.324511</c:v>
                </c:pt>
                <c:pt idx="9">
                  <c:v>1.157656</c:v>
                </c:pt>
                <c:pt idx="10">
                  <c:v>1.1204419999999999</c:v>
                </c:pt>
                <c:pt idx="11">
                  <c:v>1.0338309999999999</c:v>
                </c:pt>
                <c:pt idx="12">
                  <c:v>0.88562400000000008</c:v>
                </c:pt>
                <c:pt idx="13">
                  <c:v>0.96317799999999998</c:v>
                </c:pt>
                <c:pt idx="14">
                  <c:v>1.0362610000000001</c:v>
                </c:pt>
                <c:pt idx="15">
                  <c:v>1.007152</c:v>
                </c:pt>
                <c:pt idx="16">
                  <c:v>0.87828200000000001</c:v>
                </c:pt>
                <c:pt idx="17">
                  <c:v>0.87149300000000007</c:v>
                </c:pt>
                <c:pt idx="18">
                  <c:v>1.0223519999999999</c:v>
                </c:pt>
                <c:pt idx="19">
                  <c:v>1.00691</c:v>
                </c:pt>
                <c:pt idx="20">
                  <c:v>0.88445399999999996</c:v>
                </c:pt>
                <c:pt idx="21">
                  <c:v>0.92901100000000003</c:v>
                </c:pt>
                <c:pt idx="22">
                  <c:v>0.92315700000000001</c:v>
                </c:pt>
                <c:pt idx="23">
                  <c:v>0.90564299999999998</c:v>
                </c:pt>
                <c:pt idx="24">
                  <c:v>0.88880300000000001</c:v>
                </c:pt>
                <c:pt idx="25">
                  <c:v>0.87361599999999995</c:v>
                </c:pt>
                <c:pt idx="26">
                  <c:v>0.85976200000000003</c:v>
                </c:pt>
                <c:pt idx="27">
                  <c:v>0.84781600000000001</c:v>
                </c:pt>
                <c:pt idx="28">
                  <c:v>0.83668900000000002</c:v>
                </c:pt>
                <c:pt idx="29">
                  <c:v>0.82672199999999996</c:v>
                </c:pt>
                <c:pt idx="30">
                  <c:v>0.81718800000000003</c:v>
                </c:pt>
                <c:pt idx="31">
                  <c:v>0.80829200000000001</c:v>
                </c:pt>
                <c:pt idx="32">
                  <c:v>0.79964000000000002</c:v>
                </c:pt>
                <c:pt idx="33">
                  <c:v>0.79156199999999999</c:v>
                </c:pt>
                <c:pt idx="34">
                  <c:v>0.78392799999999996</c:v>
                </c:pt>
                <c:pt idx="35">
                  <c:v>0.77694799999999997</c:v>
                </c:pt>
                <c:pt idx="36">
                  <c:v>0.77015</c:v>
                </c:pt>
                <c:pt idx="37">
                  <c:v>0.76346099999999995</c:v>
                </c:pt>
                <c:pt idx="38">
                  <c:v>0.75688100000000003</c:v>
                </c:pt>
                <c:pt idx="39">
                  <c:v>0.75076200000000004</c:v>
                </c:pt>
                <c:pt idx="40">
                  <c:v>0.74467399999999995</c:v>
                </c:pt>
                <c:pt idx="41">
                  <c:v>0.73867099999999997</c:v>
                </c:pt>
                <c:pt idx="42">
                  <c:v>0.73282800000000003</c:v>
                </c:pt>
                <c:pt idx="43">
                  <c:v>0.72704899999999995</c:v>
                </c:pt>
                <c:pt idx="44">
                  <c:v>0.72165999999999997</c:v>
                </c:pt>
                <c:pt idx="45">
                  <c:v>0.71662000000000003</c:v>
                </c:pt>
                <c:pt idx="46">
                  <c:v>0.71143400000000001</c:v>
                </c:pt>
                <c:pt idx="47">
                  <c:v>0.70610700000000004</c:v>
                </c:pt>
                <c:pt idx="48">
                  <c:v>0.701044</c:v>
                </c:pt>
                <c:pt idx="49">
                  <c:v>0.69616900000000004</c:v>
                </c:pt>
                <c:pt idx="50">
                  <c:v>0.69153299999999995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5.1045929999999986</c:v>
                </c:pt>
                <c:pt idx="1">
                  <c:v>4.8890180000000001</c:v>
                </c:pt>
                <c:pt idx="2">
                  <c:v>4.9949939999999993</c:v>
                </c:pt>
                <c:pt idx="3">
                  <c:v>5.2094279999999999</c:v>
                </c:pt>
                <c:pt idx="4">
                  <c:v>4.9808310000000002</c:v>
                </c:pt>
                <c:pt idx="5">
                  <c:v>4.9463540000000004</c:v>
                </c:pt>
                <c:pt idx="6">
                  <c:v>4.4759129999999994</c:v>
                </c:pt>
                <c:pt idx="7">
                  <c:v>4.8354399999999993</c:v>
                </c:pt>
                <c:pt idx="8">
                  <c:v>5.0100609999999994</c:v>
                </c:pt>
                <c:pt idx="9">
                  <c:v>4.8831119999999997</c:v>
                </c:pt>
                <c:pt idx="10">
                  <c:v>4.8781109999999996</c:v>
                </c:pt>
                <c:pt idx="11">
                  <c:v>4.8045789999999986</c:v>
                </c:pt>
                <c:pt idx="12">
                  <c:v>4.2420939999999998</c:v>
                </c:pt>
                <c:pt idx="13">
                  <c:v>5.0229419999999996</c:v>
                </c:pt>
                <c:pt idx="14">
                  <c:v>5.242483</c:v>
                </c:pt>
                <c:pt idx="15">
                  <c:v>4.7769269999999997</c:v>
                </c:pt>
                <c:pt idx="16">
                  <c:v>4.5058439999999997</c:v>
                </c:pt>
                <c:pt idx="17">
                  <c:v>4.563472</c:v>
                </c:pt>
                <c:pt idx="18">
                  <c:v>5.1730079999999994</c:v>
                </c:pt>
                <c:pt idx="19">
                  <c:v>5.1836880000000001</c:v>
                </c:pt>
                <c:pt idx="20">
                  <c:v>4.9693500000000004</c:v>
                </c:pt>
                <c:pt idx="21">
                  <c:v>4.8413839999999997</c:v>
                </c:pt>
                <c:pt idx="22">
                  <c:v>4.9784160000000002</c:v>
                </c:pt>
                <c:pt idx="23">
                  <c:v>4.970707</c:v>
                </c:pt>
                <c:pt idx="24">
                  <c:v>4.9723800000000002</c:v>
                </c:pt>
                <c:pt idx="25">
                  <c:v>4.9680289999999996</c:v>
                </c:pt>
                <c:pt idx="26">
                  <c:v>4.9561640000000002</c:v>
                </c:pt>
                <c:pt idx="27">
                  <c:v>4.9427760000000003</c:v>
                </c:pt>
                <c:pt idx="28">
                  <c:v>4.931273</c:v>
                </c:pt>
                <c:pt idx="29">
                  <c:v>4.9201389999999998</c:v>
                </c:pt>
                <c:pt idx="30">
                  <c:v>4.9037559999999996</c:v>
                </c:pt>
                <c:pt idx="31">
                  <c:v>4.8919119999999996</c:v>
                </c:pt>
                <c:pt idx="32">
                  <c:v>4.8830520000000002</c:v>
                </c:pt>
                <c:pt idx="33">
                  <c:v>4.8745240000000001</c:v>
                </c:pt>
                <c:pt idx="34">
                  <c:v>4.8660610000000002</c:v>
                </c:pt>
                <c:pt idx="35">
                  <c:v>4.8602069999999999</c:v>
                </c:pt>
                <c:pt idx="36">
                  <c:v>4.8555999999999999</c:v>
                </c:pt>
                <c:pt idx="37">
                  <c:v>4.8510710000000001</c:v>
                </c:pt>
                <c:pt idx="38">
                  <c:v>4.8468929999999997</c:v>
                </c:pt>
                <c:pt idx="39">
                  <c:v>4.8430160000000004</c:v>
                </c:pt>
                <c:pt idx="40">
                  <c:v>4.8409740000000001</c:v>
                </c:pt>
                <c:pt idx="41">
                  <c:v>4.8388660000000003</c:v>
                </c:pt>
                <c:pt idx="42">
                  <c:v>4.837218</c:v>
                </c:pt>
                <c:pt idx="43">
                  <c:v>4.8357599999999996</c:v>
                </c:pt>
                <c:pt idx="44">
                  <c:v>4.8353489999999999</c:v>
                </c:pt>
                <c:pt idx="45">
                  <c:v>4.8343420000000004</c:v>
                </c:pt>
                <c:pt idx="46">
                  <c:v>4.8336639999999997</c:v>
                </c:pt>
                <c:pt idx="47">
                  <c:v>4.8320689999999997</c:v>
                </c:pt>
                <c:pt idx="48">
                  <c:v>4.8300200000000002</c:v>
                </c:pt>
                <c:pt idx="49">
                  <c:v>4.8267600000000002</c:v>
                </c:pt>
                <c:pt idx="50">
                  <c:v>4.82341</c:v>
                </c:pt>
              </c:numCache>
            </c:numRef>
          </c:val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rgbClr val="003953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4.0686270000000002</c:v>
                </c:pt>
                <c:pt idx="1">
                  <c:v>4.099882</c:v>
                </c:pt>
                <c:pt idx="2">
                  <c:v>4.3167939999999998</c:v>
                </c:pt>
                <c:pt idx="3">
                  <c:v>4.3531110000000002</c:v>
                </c:pt>
                <c:pt idx="4">
                  <c:v>4.4082410000000003</c:v>
                </c:pt>
                <c:pt idx="5">
                  <c:v>4.637683</c:v>
                </c:pt>
                <c:pt idx="6">
                  <c:v>4.6113860000000004</c:v>
                </c:pt>
                <c:pt idx="7">
                  <c:v>4.7503260000000003</c:v>
                </c:pt>
                <c:pt idx="8">
                  <c:v>4.7108180000000006</c:v>
                </c:pt>
                <c:pt idx="9">
                  <c:v>4.656555</c:v>
                </c:pt>
                <c:pt idx="10">
                  <c:v>4.9327569999999996</c:v>
                </c:pt>
                <c:pt idx="11">
                  <c:v>4.8545970000000001</c:v>
                </c:pt>
                <c:pt idx="12">
                  <c:v>4.6898439999999999</c:v>
                </c:pt>
                <c:pt idx="13">
                  <c:v>4.759099</c:v>
                </c:pt>
                <c:pt idx="14">
                  <c:v>4.8013950000000003</c:v>
                </c:pt>
                <c:pt idx="15">
                  <c:v>4.7907770000000003</c:v>
                </c:pt>
                <c:pt idx="16">
                  <c:v>4.8145300000000004</c:v>
                </c:pt>
                <c:pt idx="17">
                  <c:v>4.7039460000000002</c:v>
                </c:pt>
                <c:pt idx="18">
                  <c:v>5.0125460000000004</c:v>
                </c:pt>
                <c:pt idx="19">
                  <c:v>4.8967219999999996</c:v>
                </c:pt>
                <c:pt idx="20">
                  <c:v>5.0527329999999999</c:v>
                </c:pt>
                <c:pt idx="21">
                  <c:v>5.085547</c:v>
                </c:pt>
                <c:pt idx="22">
                  <c:v>5.0913269999999997</c:v>
                </c:pt>
                <c:pt idx="23">
                  <c:v>5.1017200000000003</c:v>
                </c:pt>
                <c:pt idx="24">
                  <c:v>5.1157349999999999</c:v>
                </c:pt>
                <c:pt idx="25">
                  <c:v>5.1314440000000001</c:v>
                </c:pt>
                <c:pt idx="26">
                  <c:v>5.1537369999999996</c:v>
                </c:pt>
                <c:pt idx="27">
                  <c:v>5.1757869999999997</c:v>
                </c:pt>
                <c:pt idx="28">
                  <c:v>5.2014500000000004</c:v>
                </c:pt>
                <c:pt idx="29">
                  <c:v>5.2290000000000001</c:v>
                </c:pt>
                <c:pt idx="30">
                  <c:v>5.2579370000000001</c:v>
                </c:pt>
                <c:pt idx="31">
                  <c:v>5.2901400000000001</c:v>
                </c:pt>
                <c:pt idx="32">
                  <c:v>5.3263020000000001</c:v>
                </c:pt>
                <c:pt idx="33">
                  <c:v>5.3608200000000004</c:v>
                </c:pt>
                <c:pt idx="34">
                  <c:v>5.4004899999999996</c:v>
                </c:pt>
                <c:pt idx="35">
                  <c:v>5.4420989999999998</c:v>
                </c:pt>
                <c:pt idx="36">
                  <c:v>5.487025</c:v>
                </c:pt>
                <c:pt idx="37">
                  <c:v>5.5343660000000003</c:v>
                </c:pt>
                <c:pt idx="38">
                  <c:v>5.5825040000000001</c:v>
                </c:pt>
                <c:pt idx="39">
                  <c:v>5.6304860000000003</c:v>
                </c:pt>
                <c:pt idx="40">
                  <c:v>5.6746730000000003</c:v>
                </c:pt>
                <c:pt idx="41">
                  <c:v>5.7185180000000004</c:v>
                </c:pt>
                <c:pt idx="42">
                  <c:v>5.7633760000000001</c:v>
                </c:pt>
                <c:pt idx="43">
                  <c:v>5.8127529999999998</c:v>
                </c:pt>
                <c:pt idx="44">
                  <c:v>5.862584</c:v>
                </c:pt>
                <c:pt idx="45">
                  <c:v>5.9120359999999996</c:v>
                </c:pt>
                <c:pt idx="46">
                  <c:v>5.9633729999999998</c:v>
                </c:pt>
                <c:pt idx="47">
                  <c:v>6.0135569999999996</c:v>
                </c:pt>
                <c:pt idx="48">
                  <c:v>6.0654950000000003</c:v>
                </c:pt>
                <c:pt idx="49">
                  <c:v>6.1199370000000002</c:v>
                </c:pt>
                <c:pt idx="50">
                  <c:v>6.1779190000000002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344736"/>
        <c:axId val="194345824"/>
      </c:areaChart>
      <c:catAx>
        <c:axId val="194344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458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434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44736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6706120143591355"/>
          <c:w val="0.79262039308580223"/>
          <c:h val="0.597937634016019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5.0528120000000003</c:v>
                </c:pt>
                <c:pt idx="1">
                  <c:v>5.2581110000000004</c:v>
                </c:pt>
                <c:pt idx="2">
                  <c:v>5.6749599999999996</c:v>
                </c:pt>
                <c:pt idx="3">
                  <c:v>6.1783489999999999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7.8131000000000006E-2</c:v>
                </c:pt>
                <c:pt idx="1">
                  <c:v>0.17486399999999999</c:v>
                </c:pt>
                <c:pt idx="2">
                  <c:v>0.287302</c:v>
                </c:pt>
                <c:pt idx="3">
                  <c:v>0.43064400000000003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100"/>
        <c:axId val="437389888"/>
        <c:axId val="437388800"/>
      </c:barChart>
      <c:valAx>
        <c:axId val="437388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89888"/>
        <c:crosses val="autoZero"/>
        <c:crossBetween val="between"/>
      </c:valAx>
      <c:dateAx>
        <c:axId val="43738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88800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036125589E-2"/>
          <c:y val="0.26716897743387813"/>
          <c:w val="0.73623561980125618"/>
          <c:h val="0.59782955395538184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all other uses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1.4351419999999999</c:v>
                </c:pt>
                <c:pt idx="1">
                  <c:v>1.900212</c:v>
                </c:pt>
                <c:pt idx="2">
                  <c:v>2.1195020000000002</c:v>
                </c:pt>
                <c:pt idx="3">
                  <c:v>2.4923389999999999</c:v>
                </c:pt>
              </c:numCache>
            </c:numRef>
          </c:val>
        </c:ser>
        <c:ser>
          <c:idx val="6"/>
          <c:order val="1"/>
          <c:tx>
            <c:strRef>
              <c:f>Sheet1!$C$1</c:f>
              <c:strCache>
                <c:ptCount val="1"/>
                <c:pt idx="0">
                  <c:v>computers/office equip.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0.76524799999999993</c:v>
                </c:pt>
                <c:pt idx="1">
                  <c:v>0.92080300000000004</c:v>
                </c:pt>
                <c:pt idx="2">
                  <c:v>1.0734600000000001</c:v>
                </c:pt>
                <c:pt idx="3">
                  <c:v>1.2557259999999999</c:v>
                </c:pt>
              </c:numCache>
            </c:numRef>
          </c:val>
        </c:ser>
        <c:ser>
          <c:idx val="8"/>
          <c:order val="2"/>
          <c:tx>
            <c:strRef>
              <c:f>Sheet1!$D$1</c:f>
              <c:strCache>
                <c:ptCount val="1"/>
                <c:pt idx="0">
                  <c:v>refrigeration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4"/>
                <c:pt idx="0">
                  <c:v>0.65268000000000004</c:v>
                </c:pt>
                <c:pt idx="1">
                  <c:v>0.64298</c:v>
                </c:pt>
                <c:pt idx="2">
                  <c:v>0.66385300000000003</c:v>
                </c:pt>
                <c:pt idx="3">
                  <c:v>0.70159499999999997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space cooling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4"/>
                <c:pt idx="0">
                  <c:v>0.53049299999999999</c:v>
                </c:pt>
                <c:pt idx="1">
                  <c:v>0.56654800000000005</c:v>
                </c:pt>
                <c:pt idx="2">
                  <c:v>0.61940099999999998</c:v>
                </c:pt>
                <c:pt idx="3">
                  <c:v>0.69609399999999999</c:v>
                </c:pt>
              </c:numCache>
            </c:numRef>
          </c:val>
        </c:ser>
        <c:ser>
          <c:idx val="9"/>
          <c:order val="4"/>
          <c:tx>
            <c:strRef>
              <c:f>Sheet1!$F$1</c:f>
              <c:strCache>
                <c:ptCount val="1"/>
                <c:pt idx="0">
                  <c:v>ventilation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4"/>
                <c:pt idx="0">
                  <c:v>0.50583699999999998</c:v>
                </c:pt>
                <c:pt idx="1">
                  <c:v>0.45086399999999999</c:v>
                </c:pt>
                <c:pt idx="2">
                  <c:v>0.410246</c:v>
                </c:pt>
                <c:pt idx="3">
                  <c:v>0.40365600000000001</c:v>
                </c:pt>
              </c:numCache>
            </c:numRef>
          </c:val>
          <c:extLst/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lighting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4"/>
                <c:pt idx="0">
                  <c:v>0.53478400000000004</c:v>
                </c:pt>
                <c:pt idx="1">
                  <c:v>0.43364000000000003</c:v>
                </c:pt>
                <c:pt idx="2">
                  <c:v>0.36407800000000001</c:v>
                </c:pt>
                <c:pt idx="3">
                  <c:v>0.34460099999999999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437390976"/>
        <c:axId val="437390432"/>
      </c:barChart>
      <c:valAx>
        <c:axId val="437390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90976"/>
        <c:crosses val="autoZero"/>
        <c:crossBetween val="between"/>
      </c:valAx>
      <c:dateAx>
        <c:axId val="4373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90432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6706120143591355"/>
          <c:w val="0.79262039308580223"/>
          <c:h val="0.597937634016019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4.3354299999999997</c:v>
                </c:pt>
                <c:pt idx="1">
                  <c:v>4.7594010000000004</c:v>
                </c:pt>
                <c:pt idx="2">
                  <c:v>5.0369650000000004</c:v>
                </c:pt>
                <c:pt idx="3">
                  <c:v>5.6248189999999996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8.8754E-2</c:v>
                </c:pt>
                <c:pt idx="1">
                  <c:v>0.15564500000000001</c:v>
                </c:pt>
                <c:pt idx="2">
                  <c:v>0.21357400000000001</c:v>
                </c:pt>
                <c:pt idx="3">
                  <c:v>0.26919199999999999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100"/>
        <c:axId val="437388256"/>
        <c:axId val="437387712"/>
      </c:barChart>
      <c:valAx>
        <c:axId val="43738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88256"/>
        <c:crosses val="autoZero"/>
        <c:crossBetween val="between"/>
      </c:valAx>
      <c:dateAx>
        <c:axId val="43738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387712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5.4084790022178239E-2"/>
          <c:w val="0.70641400647671881"/>
          <c:h val="0.85526117059754048"/>
        </c:manualLayout>
      </c:layout>
      <c:lineChart>
        <c:grouping val="standard"/>
        <c:varyColors val="0"/>
        <c:ser>
          <c:idx val="9"/>
          <c:order val="4"/>
          <c:tx>
            <c:strRef>
              <c:f>Sheet1!$B$1</c:f>
              <c:strCache>
                <c:ptCount val="1"/>
                <c:pt idx="0">
                  <c:v>Residential - 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8.2486719999999991</c:v>
                </c:pt>
                <c:pt idx="2">
                  <c:v>10.460122999999999</c:v>
                </c:pt>
                <c:pt idx="3">
                  <c:v>12.829724000000001</c:v>
                </c:pt>
                <c:pt idx="4">
                  <c:v>15.636208999999999</c:v>
                </c:pt>
                <c:pt idx="5">
                  <c:v>18.317457000000001</c:v>
                </c:pt>
                <c:pt idx="6">
                  <c:v>21.084343000000001</c:v>
                </c:pt>
                <c:pt idx="7">
                  <c:v>23.516522999999999</c:v>
                </c:pt>
                <c:pt idx="8">
                  <c:v>25.894663000000001</c:v>
                </c:pt>
                <c:pt idx="9">
                  <c:v>28.233685000000001</c:v>
                </c:pt>
                <c:pt idx="10">
                  <c:v>30.602914999999999</c:v>
                </c:pt>
                <c:pt idx="11">
                  <c:v>33.043982999999997</c:v>
                </c:pt>
                <c:pt idx="12">
                  <c:v>35.500655999999999</c:v>
                </c:pt>
                <c:pt idx="13">
                  <c:v>37.989353000000001</c:v>
                </c:pt>
                <c:pt idx="14">
                  <c:v>40.496803</c:v>
                </c:pt>
                <c:pt idx="15">
                  <c:v>43.066375999999998</c:v>
                </c:pt>
                <c:pt idx="16">
                  <c:v>45.709667000000003</c:v>
                </c:pt>
                <c:pt idx="17">
                  <c:v>48.418140000000001</c:v>
                </c:pt>
                <c:pt idx="18">
                  <c:v>51.178306999999997</c:v>
                </c:pt>
                <c:pt idx="19">
                  <c:v>54.011135000000003</c:v>
                </c:pt>
                <c:pt idx="20">
                  <c:v>56.892811000000002</c:v>
                </c:pt>
                <c:pt idx="21">
                  <c:v>59.839118999999997</c:v>
                </c:pt>
                <c:pt idx="22">
                  <c:v>62.829639</c:v>
                </c:pt>
                <c:pt idx="23">
                  <c:v>65.8797</c:v>
                </c:pt>
                <c:pt idx="24">
                  <c:v>68.974991000000003</c:v>
                </c:pt>
                <c:pt idx="25">
                  <c:v>72.148323000000005</c:v>
                </c:pt>
                <c:pt idx="26">
                  <c:v>75.381859000000006</c:v>
                </c:pt>
                <c:pt idx="27">
                  <c:v>78.697502</c:v>
                </c:pt>
                <c:pt idx="28">
                  <c:v>82.109238000000005</c:v>
                </c:pt>
                <c:pt idx="29">
                  <c:v>85.603210000000004</c:v>
                </c:pt>
                <c:pt idx="30">
                  <c:v>89.215485000000001</c:v>
                </c:pt>
                <c:pt idx="31">
                  <c:v>92.923705999999996</c:v>
                </c:pt>
                <c:pt idx="32">
                  <c:v>96.717796000000007</c:v>
                </c:pt>
                <c:pt idx="33">
                  <c:v>100.63557400000001</c:v>
                </c:pt>
                <c:pt idx="34">
                  <c:v>104.64640799999999</c:v>
                </c:pt>
                <c:pt idx="35">
                  <c:v>108.747871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Sheet1!$C$1</c:f>
              <c:strCache>
                <c:ptCount val="1"/>
                <c:pt idx="0">
                  <c:v>Residential - 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8.2486719999999991</c:v>
                </c:pt>
                <c:pt idx="2">
                  <c:v>10.460122999999999</c:v>
                </c:pt>
                <c:pt idx="3">
                  <c:v>12.829724000000001</c:v>
                </c:pt>
                <c:pt idx="4">
                  <c:v>15.636208999999999</c:v>
                </c:pt>
                <c:pt idx="5">
                  <c:v>18.318487000000001</c:v>
                </c:pt>
                <c:pt idx="6">
                  <c:v>21.09347</c:v>
                </c:pt>
                <c:pt idx="7">
                  <c:v>23.539823999999999</c:v>
                </c:pt>
                <c:pt idx="8">
                  <c:v>25.945328</c:v>
                </c:pt>
                <c:pt idx="9">
                  <c:v>28.317726</c:v>
                </c:pt>
                <c:pt idx="10">
                  <c:v>30.727042999999998</c:v>
                </c:pt>
                <c:pt idx="11">
                  <c:v>33.223464999999997</c:v>
                </c:pt>
                <c:pt idx="12">
                  <c:v>35.746445000000001</c:v>
                </c:pt>
                <c:pt idx="13">
                  <c:v>38.306708999999998</c:v>
                </c:pt>
                <c:pt idx="14">
                  <c:v>40.889991999999999</c:v>
                </c:pt>
                <c:pt idx="15">
                  <c:v>43.524155</c:v>
                </c:pt>
                <c:pt idx="16">
                  <c:v>46.237811999999998</c:v>
                </c:pt>
                <c:pt idx="17">
                  <c:v>49.052669999999999</c:v>
                </c:pt>
                <c:pt idx="18">
                  <c:v>51.927867999999997</c:v>
                </c:pt>
                <c:pt idx="19">
                  <c:v>54.879241999999998</c:v>
                </c:pt>
                <c:pt idx="20">
                  <c:v>57.887821000000002</c:v>
                </c:pt>
                <c:pt idx="21">
                  <c:v>60.967250999999997</c:v>
                </c:pt>
                <c:pt idx="22">
                  <c:v>64.097854999999996</c:v>
                </c:pt>
                <c:pt idx="23">
                  <c:v>67.313300999999996</c:v>
                </c:pt>
                <c:pt idx="24">
                  <c:v>70.591781999999995</c:v>
                </c:pt>
                <c:pt idx="25">
                  <c:v>73.962592999999998</c:v>
                </c:pt>
                <c:pt idx="26">
                  <c:v>77.407775999999998</c:v>
                </c:pt>
                <c:pt idx="27">
                  <c:v>80.943016</c:v>
                </c:pt>
                <c:pt idx="28">
                  <c:v>84.585800000000006</c:v>
                </c:pt>
                <c:pt idx="29">
                  <c:v>88.319396999999995</c:v>
                </c:pt>
                <c:pt idx="30">
                  <c:v>92.162689</c:v>
                </c:pt>
                <c:pt idx="31">
                  <c:v>96.082854999999995</c:v>
                </c:pt>
                <c:pt idx="32">
                  <c:v>100.096001</c:v>
                </c:pt>
                <c:pt idx="33">
                  <c:v>104.24597199999999</c:v>
                </c:pt>
                <c:pt idx="34">
                  <c:v>108.488686</c:v>
                </c:pt>
                <c:pt idx="35">
                  <c:v>112.819458</c:v>
                </c:pt>
              </c:numCache>
            </c:numRef>
          </c:val>
          <c:smooth val="0"/>
        </c:ser>
        <c:ser>
          <c:idx val="10"/>
          <c:order val="6"/>
          <c:tx>
            <c:strRef>
              <c:f>Sheet1!$D$1</c:f>
              <c:strCache>
                <c:ptCount val="1"/>
                <c:pt idx="0">
                  <c:v>Residential - 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8.2486719999999991</c:v>
                </c:pt>
                <c:pt idx="2">
                  <c:v>10.460122999999999</c:v>
                </c:pt>
                <c:pt idx="3">
                  <c:v>12.829724000000001</c:v>
                </c:pt>
                <c:pt idx="4">
                  <c:v>15.636208999999999</c:v>
                </c:pt>
                <c:pt idx="5">
                  <c:v>18.318204999999999</c:v>
                </c:pt>
                <c:pt idx="6">
                  <c:v>21.089043</c:v>
                </c:pt>
                <c:pt idx="7">
                  <c:v>23.519172999999999</c:v>
                </c:pt>
                <c:pt idx="8">
                  <c:v>25.89143</c:v>
                </c:pt>
                <c:pt idx="9">
                  <c:v>28.221026999999999</c:v>
                </c:pt>
                <c:pt idx="10">
                  <c:v>30.570914999999999</c:v>
                </c:pt>
                <c:pt idx="11">
                  <c:v>32.975586</c:v>
                </c:pt>
                <c:pt idx="12">
                  <c:v>35.387279999999997</c:v>
                </c:pt>
                <c:pt idx="13">
                  <c:v>37.822853000000002</c:v>
                </c:pt>
                <c:pt idx="14">
                  <c:v>40.271053000000002</c:v>
                </c:pt>
                <c:pt idx="15">
                  <c:v>42.775264999999997</c:v>
                </c:pt>
                <c:pt idx="16">
                  <c:v>45.335365000000003</c:v>
                </c:pt>
                <c:pt idx="17">
                  <c:v>47.952148000000001</c:v>
                </c:pt>
                <c:pt idx="18">
                  <c:v>50.609779000000003</c:v>
                </c:pt>
                <c:pt idx="19">
                  <c:v>53.324264999999997</c:v>
                </c:pt>
                <c:pt idx="20">
                  <c:v>56.072327000000001</c:v>
                </c:pt>
                <c:pt idx="21">
                  <c:v>58.872860000000003</c:v>
                </c:pt>
                <c:pt idx="22">
                  <c:v>61.715260000000001</c:v>
                </c:pt>
                <c:pt idx="23">
                  <c:v>64.619888000000003</c:v>
                </c:pt>
                <c:pt idx="24">
                  <c:v>67.572463999999997</c:v>
                </c:pt>
                <c:pt idx="25">
                  <c:v>70.595703</c:v>
                </c:pt>
                <c:pt idx="26">
                  <c:v>73.678421</c:v>
                </c:pt>
                <c:pt idx="27">
                  <c:v>76.830016999999998</c:v>
                </c:pt>
                <c:pt idx="28">
                  <c:v>80.069023000000001</c:v>
                </c:pt>
                <c:pt idx="29">
                  <c:v>83.385490000000004</c:v>
                </c:pt>
                <c:pt idx="30">
                  <c:v>86.808280999999994</c:v>
                </c:pt>
                <c:pt idx="31">
                  <c:v>90.307793000000004</c:v>
                </c:pt>
                <c:pt idx="32">
                  <c:v>93.883110000000002</c:v>
                </c:pt>
                <c:pt idx="33">
                  <c:v>97.568702999999999</c:v>
                </c:pt>
                <c:pt idx="34">
                  <c:v>101.33858499999999</c:v>
                </c:pt>
                <c:pt idx="35">
                  <c:v>105.19510699999999</c:v>
                </c:pt>
              </c:numCache>
            </c:numRef>
          </c:val>
          <c:smooth val="0"/>
        </c:ser>
        <c:ser>
          <c:idx val="11"/>
          <c:order val="7"/>
          <c:tx>
            <c:strRef>
              <c:f>Sheet1!$E$1</c:f>
              <c:strCache>
                <c:ptCount val="1"/>
                <c:pt idx="0">
                  <c:v>Residential - Low Renewables Cost</c:v>
                </c:pt>
              </c:strCache>
            </c:strRef>
          </c:tx>
          <c:spPr>
            <a:ln w="22225" cap="rnd">
              <a:solidFill>
                <a:srgbClr val="5D97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8.2486719999999991</c:v>
                </c:pt>
                <c:pt idx="2">
                  <c:v>10.460122999999999</c:v>
                </c:pt>
                <c:pt idx="3">
                  <c:v>12.829724000000001</c:v>
                </c:pt>
                <c:pt idx="4">
                  <c:v>15.636208999999999</c:v>
                </c:pt>
                <c:pt idx="5">
                  <c:v>18.317534999999999</c:v>
                </c:pt>
                <c:pt idx="6">
                  <c:v>21.084702</c:v>
                </c:pt>
                <c:pt idx="7">
                  <c:v>23.517264999999998</c:v>
                </c:pt>
                <c:pt idx="8">
                  <c:v>25.894971999999999</c:v>
                </c:pt>
                <c:pt idx="9">
                  <c:v>28.234273999999999</c:v>
                </c:pt>
                <c:pt idx="10">
                  <c:v>30.599239000000001</c:v>
                </c:pt>
                <c:pt idx="11">
                  <c:v>33.033752</c:v>
                </c:pt>
                <c:pt idx="12">
                  <c:v>35.482532999999997</c:v>
                </c:pt>
                <c:pt idx="13">
                  <c:v>37.962887000000002</c:v>
                </c:pt>
                <c:pt idx="14">
                  <c:v>40.474029999999999</c:v>
                </c:pt>
                <c:pt idx="15">
                  <c:v>43.096313000000002</c:v>
                </c:pt>
                <c:pt idx="16">
                  <c:v>45.817081000000002</c:v>
                </c:pt>
                <c:pt idx="17">
                  <c:v>48.641277000000002</c:v>
                </c:pt>
                <c:pt idx="18">
                  <c:v>51.554493000000001</c:v>
                </c:pt>
                <c:pt idx="19">
                  <c:v>54.577323999999997</c:v>
                </c:pt>
                <c:pt idx="20">
                  <c:v>57.685744999999997</c:v>
                </c:pt>
                <c:pt idx="21">
                  <c:v>60.905211999999999</c:v>
                </c:pt>
                <c:pt idx="22">
                  <c:v>64.217467999999997</c:v>
                </c:pt>
                <c:pt idx="23">
                  <c:v>67.649154999999993</c:v>
                </c:pt>
                <c:pt idx="24">
                  <c:v>71.178618999999998</c:v>
                </c:pt>
                <c:pt idx="25">
                  <c:v>74.828186000000002</c:v>
                </c:pt>
                <c:pt idx="26">
                  <c:v>78.581954999999994</c:v>
                </c:pt>
                <c:pt idx="27">
                  <c:v>82.448905999999994</c:v>
                </c:pt>
                <c:pt idx="28">
                  <c:v>86.458275</c:v>
                </c:pt>
                <c:pt idx="29">
                  <c:v>90.586417999999995</c:v>
                </c:pt>
                <c:pt idx="30">
                  <c:v>94.885490000000004</c:v>
                </c:pt>
                <c:pt idx="31">
                  <c:v>99.319626</c:v>
                </c:pt>
                <c:pt idx="32">
                  <c:v>103.88455999999999</c:v>
                </c:pt>
                <c:pt idx="33">
                  <c:v>108.635651</c:v>
                </c:pt>
                <c:pt idx="34">
                  <c:v>113.539452</c:v>
                </c:pt>
                <c:pt idx="35">
                  <c:v>118.58987399999999</c:v>
                </c:pt>
              </c:numCache>
            </c:numRef>
          </c:val>
          <c:smooth val="0"/>
        </c:ser>
        <c:ser>
          <c:idx val="0"/>
          <c:order val="8"/>
          <c:tx>
            <c:strRef>
              <c:f>Sheet1!$F$1</c:f>
              <c:strCache>
                <c:ptCount val="1"/>
                <c:pt idx="0">
                  <c:v>Residential - High Renewables Cost</c:v>
                </c:pt>
              </c:strCache>
            </c:strRef>
          </c:tx>
          <c:spPr>
            <a:ln w="22225" cap="rnd">
              <a:solidFill>
                <a:srgbClr val="5D9732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8.2486719999999991</c:v>
                </c:pt>
                <c:pt idx="2">
                  <c:v>10.460122999999999</c:v>
                </c:pt>
                <c:pt idx="3">
                  <c:v>12.829724000000001</c:v>
                </c:pt>
                <c:pt idx="4">
                  <c:v>15.636208999999999</c:v>
                </c:pt>
                <c:pt idx="5">
                  <c:v>18.318266000000001</c:v>
                </c:pt>
                <c:pt idx="6">
                  <c:v>21.086528999999999</c:v>
                </c:pt>
                <c:pt idx="7">
                  <c:v>23.520015999999998</c:v>
                </c:pt>
                <c:pt idx="8">
                  <c:v>25.901194</c:v>
                </c:pt>
                <c:pt idx="9">
                  <c:v>28.245135999999999</c:v>
                </c:pt>
                <c:pt idx="10">
                  <c:v>30.617075</c:v>
                </c:pt>
                <c:pt idx="11">
                  <c:v>33.059437000000003</c:v>
                </c:pt>
                <c:pt idx="12">
                  <c:v>35.522883999999998</c:v>
                </c:pt>
                <c:pt idx="13">
                  <c:v>38.023871999999997</c:v>
                </c:pt>
                <c:pt idx="14">
                  <c:v>40.546478</c:v>
                </c:pt>
                <c:pt idx="15">
                  <c:v>43.130920000000003</c:v>
                </c:pt>
                <c:pt idx="16">
                  <c:v>45.780738999999997</c:v>
                </c:pt>
                <c:pt idx="17">
                  <c:v>48.499068999999999</c:v>
                </c:pt>
                <c:pt idx="18">
                  <c:v>51.275500999999998</c:v>
                </c:pt>
                <c:pt idx="19">
                  <c:v>54.128940999999998</c:v>
                </c:pt>
                <c:pt idx="20">
                  <c:v>57.029758000000001</c:v>
                </c:pt>
                <c:pt idx="21">
                  <c:v>59.999724999999998</c:v>
                </c:pt>
                <c:pt idx="22">
                  <c:v>63.016930000000002</c:v>
                </c:pt>
                <c:pt idx="23">
                  <c:v>66.096763999999993</c:v>
                </c:pt>
                <c:pt idx="24">
                  <c:v>69.220802000000006</c:v>
                </c:pt>
                <c:pt idx="25">
                  <c:v>72.419951999999995</c:v>
                </c:pt>
                <c:pt idx="26">
                  <c:v>75.683150999999995</c:v>
                </c:pt>
                <c:pt idx="27">
                  <c:v>79.025077999999993</c:v>
                </c:pt>
                <c:pt idx="28">
                  <c:v>82.460753999999994</c:v>
                </c:pt>
                <c:pt idx="29">
                  <c:v>85.984138000000002</c:v>
                </c:pt>
                <c:pt idx="30">
                  <c:v>89.631439</c:v>
                </c:pt>
                <c:pt idx="31">
                  <c:v>93.370079000000004</c:v>
                </c:pt>
                <c:pt idx="32">
                  <c:v>97.204734999999999</c:v>
                </c:pt>
                <c:pt idx="33">
                  <c:v>101.171234</c:v>
                </c:pt>
                <c:pt idx="34">
                  <c:v>105.23317</c:v>
                </c:pt>
                <c:pt idx="35">
                  <c:v>109.388451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998912"/>
        <c:axId val="44199728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Residential - Low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12.829724000000001</c:v>
                      </c:pt>
                      <c:pt idx="4">
                        <c:v>15.636208999999999</c:v>
                      </c:pt>
                      <c:pt idx="5">
                        <c:v>18.318487000000001</c:v>
                      </c:pt>
                      <c:pt idx="6">
                        <c:v>21.09347</c:v>
                      </c:pt>
                      <c:pt idx="7">
                        <c:v>23.539823999999999</c:v>
                      </c:pt>
                      <c:pt idx="8">
                        <c:v>25.945328</c:v>
                      </c:pt>
                      <c:pt idx="9">
                        <c:v>28.317726</c:v>
                      </c:pt>
                      <c:pt idx="10">
                        <c:v>30.727042999999998</c:v>
                      </c:pt>
                      <c:pt idx="11">
                        <c:v>33.223464999999997</c:v>
                      </c:pt>
                      <c:pt idx="12">
                        <c:v>35.746445000000001</c:v>
                      </c:pt>
                      <c:pt idx="13">
                        <c:v>38.306708999999998</c:v>
                      </c:pt>
                      <c:pt idx="14">
                        <c:v>40.889991999999999</c:v>
                      </c:pt>
                      <c:pt idx="15">
                        <c:v>43.524155</c:v>
                      </c:pt>
                      <c:pt idx="16">
                        <c:v>46.237811999999998</c:v>
                      </c:pt>
                      <c:pt idx="17">
                        <c:v>49.052669999999999</c:v>
                      </c:pt>
                      <c:pt idx="18">
                        <c:v>51.927867999999997</c:v>
                      </c:pt>
                      <c:pt idx="19">
                        <c:v>54.879241999999998</c:v>
                      </c:pt>
                      <c:pt idx="20">
                        <c:v>57.887821000000002</c:v>
                      </c:pt>
                      <c:pt idx="21">
                        <c:v>60.967250999999997</c:v>
                      </c:pt>
                      <c:pt idx="22">
                        <c:v>64.097854999999996</c:v>
                      </c:pt>
                      <c:pt idx="23">
                        <c:v>67.313300999999996</c:v>
                      </c:pt>
                      <c:pt idx="24">
                        <c:v>70.591781999999995</c:v>
                      </c:pt>
                      <c:pt idx="25">
                        <c:v>73.962592999999998</c:v>
                      </c:pt>
                      <c:pt idx="26">
                        <c:v>77.407775999999998</c:v>
                      </c:pt>
                      <c:pt idx="27">
                        <c:v>80.943016</c:v>
                      </c:pt>
                      <c:pt idx="28">
                        <c:v>84.585800000000006</c:v>
                      </c:pt>
                      <c:pt idx="29">
                        <c:v>88.319396999999995</c:v>
                      </c:pt>
                      <c:pt idx="30">
                        <c:v>92.162689</c:v>
                      </c:pt>
                      <c:pt idx="31">
                        <c:v>96.082854999999995</c:v>
                      </c:pt>
                      <c:pt idx="32">
                        <c:v>100.096001</c:v>
                      </c:pt>
                      <c:pt idx="33">
                        <c:v>104.24597199999999</c:v>
                      </c:pt>
                      <c:pt idx="34">
                        <c:v>108.488686</c:v>
                      </c:pt>
                      <c:pt idx="35">
                        <c:v>112.819458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Residential - High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12.829724000000001</c:v>
                      </c:pt>
                      <c:pt idx="4">
                        <c:v>15.636208999999999</c:v>
                      </c:pt>
                      <c:pt idx="5">
                        <c:v>18.318204999999999</c:v>
                      </c:pt>
                      <c:pt idx="6">
                        <c:v>21.089043</c:v>
                      </c:pt>
                      <c:pt idx="7">
                        <c:v>23.519172999999999</c:v>
                      </c:pt>
                      <c:pt idx="8">
                        <c:v>25.89143</c:v>
                      </c:pt>
                      <c:pt idx="9">
                        <c:v>28.221026999999999</c:v>
                      </c:pt>
                      <c:pt idx="10">
                        <c:v>30.570914999999999</c:v>
                      </c:pt>
                      <c:pt idx="11">
                        <c:v>32.975586</c:v>
                      </c:pt>
                      <c:pt idx="12">
                        <c:v>35.387279999999997</c:v>
                      </c:pt>
                      <c:pt idx="13">
                        <c:v>37.822853000000002</c:v>
                      </c:pt>
                      <c:pt idx="14">
                        <c:v>40.271053000000002</c:v>
                      </c:pt>
                      <c:pt idx="15">
                        <c:v>42.775264999999997</c:v>
                      </c:pt>
                      <c:pt idx="16">
                        <c:v>45.335365000000003</c:v>
                      </c:pt>
                      <c:pt idx="17">
                        <c:v>47.952148000000001</c:v>
                      </c:pt>
                      <c:pt idx="18">
                        <c:v>50.609779000000003</c:v>
                      </c:pt>
                      <c:pt idx="19">
                        <c:v>53.324264999999997</c:v>
                      </c:pt>
                      <c:pt idx="20">
                        <c:v>56.072327000000001</c:v>
                      </c:pt>
                      <c:pt idx="21">
                        <c:v>58.872860000000003</c:v>
                      </c:pt>
                      <c:pt idx="22">
                        <c:v>61.715260000000001</c:v>
                      </c:pt>
                      <c:pt idx="23">
                        <c:v>64.619888000000003</c:v>
                      </c:pt>
                      <c:pt idx="24">
                        <c:v>67.572463999999997</c:v>
                      </c:pt>
                      <c:pt idx="25">
                        <c:v>70.595703</c:v>
                      </c:pt>
                      <c:pt idx="26">
                        <c:v>73.678421</c:v>
                      </c:pt>
                      <c:pt idx="27">
                        <c:v>76.830016999999998</c:v>
                      </c:pt>
                      <c:pt idx="28">
                        <c:v>80.069023000000001</c:v>
                      </c:pt>
                      <c:pt idx="29">
                        <c:v>83.385490000000004</c:v>
                      </c:pt>
                      <c:pt idx="30">
                        <c:v>86.808280999999994</c:v>
                      </c:pt>
                      <c:pt idx="31">
                        <c:v>90.307793000000004</c:v>
                      </c:pt>
                      <c:pt idx="32">
                        <c:v>93.883110000000002</c:v>
                      </c:pt>
                      <c:pt idx="33">
                        <c:v>97.568702999999999</c:v>
                      </c:pt>
                      <c:pt idx="34">
                        <c:v>101.33858499999999</c:v>
                      </c:pt>
                      <c:pt idx="35">
                        <c:v>105.19510699999999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Residential - Low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12.829724000000001</c:v>
                      </c:pt>
                      <c:pt idx="4">
                        <c:v>15.636208999999999</c:v>
                      </c:pt>
                      <c:pt idx="5">
                        <c:v>18.317534999999999</c:v>
                      </c:pt>
                      <c:pt idx="6">
                        <c:v>21.084702</c:v>
                      </c:pt>
                      <c:pt idx="7">
                        <c:v>23.517264999999998</c:v>
                      </c:pt>
                      <c:pt idx="8">
                        <c:v>25.894971999999999</c:v>
                      </c:pt>
                      <c:pt idx="9">
                        <c:v>28.234273999999999</c:v>
                      </c:pt>
                      <c:pt idx="10">
                        <c:v>30.599239000000001</c:v>
                      </c:pt>
                      <c:pt idx="11">
                        <c:v>33.033752</c:v>
                      </c:pt>
                      <c:pt idx="12">
                        <c:v>35.482532999999997</c:v>
                      </c:pt>
                      <c:pt idx="13">
                        <c:v>37.962887000000002</c:v>
                      </c:pt>
                      <c:pt idx="14">
                        <c:v>40.474029999999999</c:v>
                      </c:pt>
                      <c:pt idx="15">
                        <c:v>43.096313000000002</c:v>
                      </c:pt>
                      <c:pt idx="16">
                        <c:v>45.817081000000002</c:v>
                      </c:pt>
                      <c:pt idx="17">
                        <c:v>48.641277000000002</c:v>
                      </c:pt>
                      <c:pt idx="18">
                        <c:v>51.554493000000001</c:v>
                      </c:pt>
                      <c:pt idx="19">
                        <c:v>54.577323999999997</c:v>
                      </c:pt>
                      <c:pt idx="20">
                        <c:v>57.685744999999997</c:v>
                      </c:pt>
                      <c:pt idx="21">
                        <c:v>60.905211999999999</c:v>
                      </c:pt>
                      <c:pt idx="22">
                        <c:v>64.217467999999997</c:v>
                      </c:pt>
                      <c:pt idx="23">
                        <c:v>67.649154999999993</c:v>
                      </c:pt>
                      <c:pt idx="24">
                        <c:v>71.178618999999998</c:v>
                      </c:pt>
                      <c:pt idx="25">
                        <c:v>74.828186000000002</c:v>
                      </c:pt>
                      <c:pt idx="26">
                        <c:v>78.581954999999994</c:v>
                      </c:pt>
                      <c:pt idx="27">
                        <c:v>82.448905999999994</c:v>
                      </c:pt>
                      <c:pt idx="28">
                        <c:v>86.458275</c:v>
                      </c:pt>
                      <c:pt idx="29">
                        <c:v>90.586417999999995</c:v>
                      </c:pt>
                      <c:pt idx="30">
                        <c:v>94.885490000000004</c:v>
                      </c:pt>
                      <c:pt idx="31">
                        <c:v>99.319626</c:v>
                      </c:pt>
                      <c:pt idx="32">
                        <c:v>103.88455999999999</c:v>
                      </c:pt>
                      <c:pt idx="33">
                        <c:v>108.635651</c:v>
                      </c:pt>
                      <c:pt idx="34">
                        <c:v>113.539452</c:v>
                      </c:pt>
                      <c:pt idx="35">
                        <c:v>118.58987399999999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Residential - High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12.829724000000001</c:v>
                      </c:pt>
                      <c:pt idx="4">
                        <c:v>15.636208999999999</c:v>
                      </c:pt>
                      <c:pt idx="5">
                        <c:v>18.318266000000001</c:v>
                      </c:pt>
                      <c:pt idx="6">
                        <c:v>21.086528999999999</c:v>
                      </c:pt>
                      <c:pt idx="7">
                        <c:v>23.520015999999998</c:v>
                      </c:pt>
                      <c:pt idx="8">
                        <c:v>25.901194</c:v>
                      </c:pt>
                      <c:pt idx="9">
                        <c:v>28.245135999999999</c:v>
                      </c:pt>
                      <c:pt idx="10">
                        <c:v>30.617075</c:v>
                      </c:pt>
                      <c:pt idx="11">
                        <c:v>33.059437000000003</c:v>
                      </c:pt>
                      <c:pt idx="12">
                        <c:v>35.522883999999998</c:v>
                      </c:pt>
                      <c:pt idx="13">
                        <c:v>38.023871999999997</c:v>
                      </c:pt>
                      <c:pt idx="14">
                        <c:v>40.546478</c:v>
                      </c:pt>
                      <c:pt idx="15">
                        <c:v>43.130920000000003</c:v>
                      </c:pt>
                      <c:pt idx="16">
                        <c:v>45.780738999999997</c:v>
                      </c:pt>
                      <c:pt idx="17">
                        <c:v>48.499068999999999</c:v>
                      </c:pt>
                      <c:pt idx="18">
                        <c:v>51.275500999999998</c:v>
                      </c:pt>
                      <c:pt idx="19">
                        <c:v>54.128940999999998</c:v>
                      </c:pt>
                      <c:pt idx="20">
                        <c:v>57.029758000000001</c:v>
                      </c:pt>
                      <c:pt idx="21">
                        <c:v>59.999724999999998</c:v>
                      </c:pt>
                      <c:pt idx="22">
                        <c:v>63.016930000000002</c:v>
                      </c:pt>
                      <c:pt idx="23">
                        <c:v>66.096763999999993</c:v>
                      </c:pt>
                      <c:pt idx="24">
                        <c:v>69.220802000000006</c:v>
                      </c:pt>
                      <c:pt idx="25">
                        <c:v>72.419951999999995</c:v>
                      </c:pt>
                      <c:pt idx="26">
                        <c:v>75.683150999999995</c:v>
                      </c:pt>
                      <c:pt idx="27">
                        <c:v>79.025077999999993</c:v>
                      </c:pt>
                      <c:pt idx="28">
                        <c:v>82.460753999999994</c:v>
                      </c:pt>
                      <c:pt idx="29">
                        <c:v>85.984138000000002</c:v>
                      </c:pt>
                      <c:pt idx="30">
                        <c:v>89.631439</c:v>
                      </c:pt>
                      <c:pt idx="31">
                        <c:v>93.370079000000004</c:v>
                      </c:pt>
                      <c:pt idx="32">
                        <c:v>97.204734999999999</c:v>
                      </c:pt>
                      <c:pt idx="33">
                        <c:v>101.171234</c:v>
                      </c:pt>
                      <c:pt idx="34">
                        <c:v>105.23317</c:v>
                      </c:pt>
                      <c:pt idx="35">
                        <c:v>109.388451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44199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997280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441997280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998912"/>
        <c:crossesAt val="6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857490879938352"/>
          <c:y val="5.7239515383359897E-2"/>
          <c:w val="0.71017332778154107"/>
          <c:h val="0.85210633629838073"/>
        </c:manualLayout>
      </c:layout>
      <c:lineChart>
        <c:grouping val="standard"/>
        <c:varyColors val="0"/>
        <c:ser>
          <c:idx val="16"/>
          <c:order val="4"/>
          <c:tx>
            <c:strRef>
              <c:f>Sheet1!$B$1</c:f>
              <c:strCache>
                <c:ptCount val="1"/>
                <c:pt idx="0">
                  <c:v>Commercial - 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6.051723</c:v>
                </c:pt>
                <c:pt idx="1">
                  <c:v>7.7478449999999999</c:v>
                </c:pt>
                <c:pt idx="2">
                  <c:v>9.9915079999999996</c:v>
                </c:pt>
                <c:pt idx="3">
                  <c:v>12.139666</c:v>
                </c:pt>
                <c:pt idx="4">
                  <c:v>14.180567999999999</c:v>
                </c:pt>
                <c:pt idx="5">
                  <c:v>15.855377000000001</c:v>
                </c:pt>
                <c:pt idx="6">
                  <c:v>18.601106999999999</c:v>
                </c:pt>
                <c:pt idx="7">
                  <c:v>20.460981</c:v>
                </c:pt>
                <c:pt idx="8">
                  <c:v>21.483484000000001</c:v>
                </c:pt>
                <c:pt idx="9">
                  <c:v>22.522703</c:v>
                </c:pt>
                <c:pt idx="10">
                  <c:v>24.303801</c:v>
                </c:pt>
                <c:pt idx="11">
                  <c:v>25.692965000000001</c:v>
                </c:pt>
                <c:pt idx="12">
                  <c:v>27.727333000000002</c:v>
                </c:pt>
                <c:pt idx="13">
                  <c:v>28.970452999999999</c:v>
                </c:pt>
                <c:pt idx="14">
                  <c:v>30.419027</c:v>
                </c:pt>
                <c:pt idx="15">
                  <c:v>31.211359000000002</c:v>
                </c:pt>
                <c:pt idx="16">
                  <c:v>32.670254</c:v>
                </c:pt>
                <c:pt idx="17">
                  <c:v>33.151218</c:v>
                </c:pt>
                <c:pt idx="18">
                  <c:v>34.831493000000002</c:v>
                </c:pt>
                <c:pt idx="19">
                  <c:v>35.619900000000001</c:v>
                </c:pt>
                <c:pt idx="20">
                  <c:v>37.394196000000001</c:v>
                </c:pt>
                <c:pt idx="21">
                  <c:v>39.220897999999998</c:v>
                </c:pt>
                <c:pt idx="22">
                  <c:v>40.426169999999999</c:v>
                </c:pt>
                <c:pt idx="23">
                  <c:v>41.678528</c:v>
                </c:pt>
                <c:pt idx="24">
                  <c:v>42.961123999999998</c:v>
                </c:pt>
                <c:pt idx="25">
                  <c:v>44.494712999999997</c:v>
                </c:pt>
                <c:pt idx="26">
                  <c:v>46.094334000000003</c:v>
                </c:pt>
                <c:pt idx="27">
                  <c:v>47.954796000000002</c:v>
                </c:pt>
                <c:pt idx="28">
                  <c:v>48.456595999999998</c:v>
                </c:pt>
                <c:pt idx="29">
                  <c:v>49.990715000000002</c:v>
                </c:pt>
                <c:pt idx="30">
                  <c:v>51.292999000000002</c:v>
                </c:pt>
                <c:pt idx="31">
                  <c:v>52.885100999999999</c:v>
                </c:pt>
                <c:pt idx="32">
                  <c:v>54.616947000000003</c:v>
                </c:pt>
                <c:pt idx="33">
                  <c:v>55.912533000000003</c:v>
                </c:pt>
                <c:pt idx="34">
                  <c:v>56.571514000000001</c:v>
                </c:pt>
                <c:pt idx="35">
                  <c:v>57.291775000000001</c:v>
                </c:pt>
              </c:numCache>
            </c:numRef>
          </c:val>
          <c:smooth val="0"/>
        </c:ser>
        <c:ser>
          <c:idx val="17"/>
          <c:order val="5"/>
          <c:tx>
            <c:strRef>
              <c:f>Sheet1!$C$1</c:f>
              <c:strCache>
                <c:ptCount val="1"/>
                <c:pt idx="0">
                  <c:v>Commercial - 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6.051723</c:v>
                </c:pt>
                <c:pt idx="1">
                  <c:v>7.7478449999999999</c:v>
                </c:pt>
                <c:pt idx="2">
                  <c:v>9.9915079999999996</c:v>
                </c:pt>
                <c:pt idx="3">
                  <c:v>12.139666</c:v>
                </c:pt>
                <c:pt idx="4">
                  <c:v>14.180567999999999</c:v>
                </c:pt>
                <c:pt idx="5">
                  <c:v>15.855377000000001</c:v>
                </c:pt>
                <c:pt idx="6">
                  <c:v>18.601106999999999</c:v>
                </c:pt>
                <c:pt idx="7">
                  <c:v>20.460981</c:v>
                </c:pt>
                <c:pt idx="8">
                  <c:v>21.483484000000001</c:v>
                </c:pt>
                <c:pt idx="9">
                  <c:v>22.654399999999999</c:v>
                </c:pt>
                <c:pt idx="10">
                  <c:v>24.391233</c:v>
                </c:pt>
                <c:pt idx="11">
                  <c:v>26.866768</c:v>
                </c:pt>
                <c:pt idx="12">
                  <c:v>29.231922000000001</c:v>
                </c:pt>
                <c:pt idx="13">
                  <c:v>30.929594000000002</c:v>
                </c:pt>
                <c:pt idx="14">
                  <c:v>32.645000000000003</c:v>
                </c:pt>
                <c:pt idx="15">
                  <c:v>33.992691000000001</c:v>
                </c:pt>
                <c:pt idx="16">
                  <c:v>35.849812</c:v>
                </c:pt>
                <c:pt idx="17">
                  <c:v>37.649318999999998</c:v>
                </c:pt>
                <c:pt idx="18">
                  <c:v>39.128577999999997</c:v>
                </c:pt>
                <c:pt idx="19">
                  <c:v>40.069133999999998</c:v>
                </c:pt>
                <c:pt idx="20">
                  <c:v>40.494087</c:v>
                </c:pt>
                <c:pt idx="21">
                  <c:v>42.397506999999997</c:v>
                </c:pt>
                <c:pt idx="22">
                  <c:v>44.042164</c:v>
                </c:pt>
                <c:pt idx="23">
                  <c:v>46.062054000000003</c:v>
                </c:pt>
                <c:pt idx="24">
                  <c:v>48.067405999999998</c:v>
                </c:pt>
                <c:pt idx="25">
                  <c:v>50.098694000000002</c:v>
                </c:pt>
                <c:pt idx="26">
                  <c:v>51.931927000000002</c:v>
                </c:pt>
                <c:pt idx="27">
                  <c:v>53.459052999999997</c:v>
                </c:pt>
                <c:pt idx="28">
                  <c:v>54.831828999999999</c:v>
                </c:pt>
                <c:pt idx="29">
                  <c:v>56.464148999999999</c:v>
                </c:pt>
                <c:pt idx="30">
                  <c:v>57.637881999999998</c:v>
                </c:pt>
                <c:pt idx="31">
                  <c:v>59.660431000000003</c:v>
                </c:pt>
                <c:pt idx="32">
                  <c:v>60.856440999999997</c:v>
                </c:pt>
                <c:pt idx="33">
                  <c:v>62.088509000000002</c:v>
                </c:pt>
                <c:pt idx="34">
                  <c:v>63.303131</c:v>
                </c:pt>
                <c:pt idx="35">
                  <c:v>64.354125999999994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Sheet1!$D$1</c:f>
              <c:strCache>
                <c:ptCount val="1"/>
                <c:pt idx="0">
                  <c:v>Commercial - 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6.051723</c:v>
                </c:pt>
                <c:pt idx="1">
                  <c:v>7.7478449999999999</c:v>
                </c:pt>
                <c:pt idx="2">
                  <c:v>9.9915079999999996</c:v>
                </c:pt>
                <c:pt idx="3">
                  <c:v>12.139666</c:v>
                </c:pt>
                <c:pt idx="4">
                  <c:v>14.180567999999999</c:v>
                </c:pt>
                <c:pt idx="5">
                  <c:v>15.855377000000001</c:v>
                </c:pt>
                <c:pt idx="6">
                  <c:v>18.601106999999999</c:v>
                </c:pt>
                <c:pt idx="7">
                  <c:v>20.460981</c:v>
                </c:pt>
                <c:pt idx="8">
                  <c:v>21.483484000000001</c:v>
                </c:pt>
                <c:pt idx="9">
                  <c:v>22.333100999999999</c:v>
                </c:pt>
                <c:pt idx="10">
                  <c:v>23.840958000000001</c:v>
                </c:pt>
                <c:pt idx="11">
                  <c:v>24.713025999999999</c:v>
                </c:pt>
                <c:pt idx="12">
                  <c:v>26.414238000000001</c:v>
                </c:pt>
                <c:pt idx="13">
                  <c:v>27.507214000000001</c:v>
                </c:pt>
                <c:pt idx="14">
                  <c:v>28.565532999999999</c:v>
                </c:pt>
                <c:pt idx="15">
                  <c:v>29.500167999999999</c:v>
                </c:pt>
                <c:pt idx="16">
                  <c:v>30.919201000000001</c:v>
                </c:pt>
                <c:pt idx="17">
                  <c:v>31.584688</c:v>
                </c:pt>
                <c:pt idx="18">
                  <c:v>32.686301999999998</c:v>
                </c:pt>
                <c:pt idx="19">
                  <c:v>33.726779999999998</c:v>
                </c:pt>
                <c:pt idx="20">
                  <c:v>34.870452999999998</c:v>
                </c:pt>
                <c:pt idx="21">
                  <c:v>36.569308999999997</c:v>
                </c:pt>
                <c:pt idx="22">
                  <c:v>37.658676</c:v>
                </c:pt>
                <c:pt idx="23">
                  <c:v>38.984034999999999</c:v>
                </c:pt>
                <c:pt idx="24">
                  <c:v>40.281554999999997</c:v>
                </c:pt>
                <c:pt idx="25">
                  <c:v>41.664473999999998</c:v>
                </c:pt>
                <c:pt idx="26">
                  <c:v>42.936985</c:v>
                </c:pt>
                <c:pt idx="27">
                  <c:v>44.217582999999998</c:v>
                </c:pt>
                <c:pt idx="28">
                  <c:v>45.526992999999997</c:v>
                </c:pt>
                <c:pt idx="29">
                  <c:v>46.624640999999997</c:v>
                </c:pt>
                <c:pt idx="30">
                  <c:v>47.912768999999997</c:v>
                </c:pt>
                <c:pt idx="31">
                  <c:v>49.724677999999997</c:v>
                </c:pt>
                <c:pt idx="32">
                  <c:v>50.615845</c:v>
                </c:pt>
                <c:pt idx="33">
                  <c:v>51.380867000000002</c:v>
                </c:pt>
                <c:pt idx="34">
                  <c:v>51.871876</c:v>
                </c:pt>
                <c:pt idx="35">
                  <c:v>52.603844000000002</c:v>
                </c:pt>
              </c:numCache>
            </c:numRef>
          </c:val>
          <c:smooth val="0"/>
        </c:ser>
        <c:ser>
          <c:idx val="18"/>
          <c:order val="7"/>
          <c:tx>
            <c:strRef>
              <c:f>Sheet1!$E$1</c:f>
              <c:strCache>
                <c:ptCount val="1"/>
                <c:pt idx="0">
                  <c:v>Commercial - Low Renewables Cost</c:v>
                </c:pt>
              </c:strCache>
            </c:strRef>
          </c:tx>
          <c:spPr>
            <a:ln w="22225" cap="rnd">
              <a:solidFill>
                <a:srgbClr val="5D97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6.051723</c:v>
                </c:pt>
                <c:pt idx="1">
                  <c:v>7.7478449999999999</c:v>
                </c:pt>
                <c:pt idx="2">
                  <c:v>9.9915079999999996</c:v>
                </c:pt>
                <c:pt idx="3">
                  <c:v>12.139666</c:v>
                </c:pt>
                <c:pt idx="4">
                  <c:v>14.180567999999999</c:v>
                </c:pt>
                <c:pt idx="5">
                  <c:v>15.855377000000001</c:v>
                </c:pt>
                <c:pt idx="6">
                  <c:v>18.601106999999999</c:v>
                </c:pt>
                <c:pt idx="7">
                  <c:v>20.460981</c:v>
                </c:pt>
                <c:pt idx="8">
                  <c:v>21.483484000000001</c:v>
                </c:pt>
                <c:pt idx="9">
                  <c:v>22.548249999999999</c:v>
                </c:pt>
                <c:pt idx="10">
                  <c:v>24.259117</c:v>
                </c:pt>
                <c:pt idx="11">
                  <c:v>25.706879000000001</c:v>
                </c:pt>
                <c:pt idx="12">
                  <c:v>28.482555000000001</c:v>
                </c:pt>
                <c:pt idx="13">
                  <c:v>30.908632000000001</c:v>
                </c:pt>
                <c:pt idx="14">
                  <c:v>33.433033000000002</c:v>
                </c:pt>
                <c:pt idx="15">
                  <c:v>36.668514000000002</c:v>
                </c:pt>
                <c:pt idx="16">
                  <c:v>40.221710000000002</c:v>
                </c:pt>
                <c:pt idx="17">
                  <c:v>43.106434</c:v>
                </c:pt>
                <c:pt idx="18">
                  <c:v>46.704543999999999</c:v>
                </c:pt>
                <c:pt idx="19">
                  <c:v>49.803927999999999</c:v>
                </c:pt>
                <c:pt idx="20">
                  <c:v>52.782330000000002</c:v>
                </c:pt>
                <c:pt idx="21">
                  <c:v>56.841797</c:v>
                </c:pt>
                <c:pt idx="22">
                  <c:v>60.230164000000002</c:v>
                </c:pt>
                <c:pt idx="23">
                  <c:v>64.903274999999994</c:v>
                </c:pt>
                <c:pt idx="24">
                  <c:v>68.051468</c:v>
                </c:pt>
                <c:pt idx="25">
                  <c:v>71.667274000000006</c:v>
                </c:pt>
                <c:pt idx="26">
                  <c:v>75.186065999999997</c:v>
                </c:pt>
                <c:pt idx="27">
                  <c:v>78.785293999999993</c:v>
                </c:pt>
                <c:pt idx="28">
                  <c:v>82.380470000000003</c:v>
                </c:pt>
                <c:pt idx="29">
                  <c:v>87.136414000000002</c:v>
                </c:pt>
                <c:pt idx="30">
                  <c:v>91.296188000000001</c:v>
                </c:pt>
                <c:pt idx="31">
                  <c:v>95.083595000000003</c:v>
                </c:pt>
                <c:pt idx="32">
                  <c:v>100.05959300000001</c:v>
                </c:pt>
                <c:pt idx="33">
                  <c:v>104.46276899999999</c:v>
                </c:pt>
                <c:pt idx="34">
                  <c:v>108.695229</c:v>
                </c:pt>
                <c:pt idx="35">
                  <c:v>113.04715</c:v>
                </c:pt>
              </c:numCache>
            </c:numRef>
          </c:val>
          <c:smooth val="0"/>
        </c:ser>
        <c:ser>
          <c:idx val="10"/>
          <c:order val="8"/>
          <c:tx>
            <c:strRef>
              <c:f>Sheet1!$F$1</c:f>
              <c:strCache>
                <c:ptCount val="1"/>
                <c:pt idx="0">
                  <c:v>Commercial - High Renewables Cost</c:v>
                </c:pt>
              </c:strCache>
            </c:strRef>
          </c:tx>
          <c:spPr>
            <a:ln w="22225" cap="rnd">
              <a:solidFill>
                <a:srgbClr val="5D9732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6.051723</c:v>
                </c:pt>
                <c:pt idx="1">
                  <c:v>7.7478449999999999</c:v>
                </c:pt>
                <c:pt idx="2">
                  <c:v>9.9915079999999996</c:v>
                </c:pt>
                <c:pt idx="3">
                  <c:v>12.139666</c:v>
                </c:pt>
                <c:pt idx="4">
                  <c:v>14.180567999999999</c:v>
                </c:pt>
                <c:pt idx="5">
                  <c:v>15.855377000000001</c:v>
                </c:pt>
                <c:pt idx="6">
                  <c:v>18.601106999999999</c:v>
                </c:pt>
                <c:pt idx="7">
                  <c:v>20.460981</c:v>
                </c:pt>
                <c:pt idx="8">
                  <c:v>21.483484000000001</c:v>
                </c:pt>
                <c:pt idx="9">
                  <c:v>22.603079000000001</c:v>
                </c:pt>
                <c:pt idx="10">
                  <c:v>24.306235999999998</c:v>
                </c:pt>
                <c:pt idx="11">
                  <c:v>25.739965000000002</c:v>
                </c:pt>
                <c:pt idx="12">
                  <c:v>27.605259</c:v>
                </c:pt>
                <c:pt idx="13">
                  <c:v>28.940460000000002</c:v>
                </c:pt>
                <c:pt idx="14">
                  <c:v>29.453598</c:v>
                </c:pt>
                <c:pt idx="15">
                  <c:v>30.429829000000002</c:v>
                </c:pt>
                <c:pt idx="16">
                  <c:v>31.98321</c:v>
                </c:pt>
                <c:pt idx="17">
                  <c:v>32.652782000000002</c:v>
                </c:pt>
                <c:pt idx="18">
                  <c:v>34.051670000000001</c:v>
                </c:pt>
                <c:pt idx="19">
                  <c:v>34.676056000000003</c:v>
                </c:pt>
                <c:pt idx="20">
                  <c:v>35.796677000000003</c:v>
                </c:pt>
                <c:pt idx="21">
                  <c:v>36.426479</c:v>
                </c:pt>
                <c:pt idx="22">
                  <c:v>36.795822000000001</c:v>
                </c:pt>
                <c:pt idx="23">
                  <c:v>37.249988999999999</c:v>
                </c:pt>
                <c:pt idx="24">
                  <c:v>37.780163000000002</c:v>
                </c:pt>
                <c:pt idx="25">
                  <c:v>38.874732999999999</c:v>
                </c:pt>
                <c:pt idx="26">
                  <c:v>39.481014000000002</c:v>
                </c:pt>
                <c:pt idx="27">
                  <c:v>40.726241999999999</c:v>
                </c:pt>
                <c:pt idx="28">
                  <c:v>41.283656999999998</c:v>
                </c:pt>
                <c:pt idx="29">
                  <c:v>42.182898999999999</c:v>
                </c:pt>
                <c:pt idx="30">
                  <c:v>43.122242</c:v>
                </c:pt>
                <c:pt idx="31">
                  <c:v>43.951523000000002</c:v>
                </c:pt>
                <c:pt idx="32">
                  <c:v>44.509639999999997</c:v>
                </c:pt>
                <c:pt idx="33">
                  <c:v>45.203625000000002</c:v>
                </c:pt>
                <c:pt idx="34">
                  <c:v>45.541206000000003</c:v>
                </c:pt>
                <c:pt idx="35">
                  <c:v>45.953232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997824"/>
        <c:axId val="441998368"/>
        <c:extLst>
          <c:ext xmlns:c15="http://schemas.microsoft.com/office/drawing/2012/chart" uri="{02D57815-91ED-43cb-92C2-25804820EDAC}">
            <c15:filteredLineSeries>
              <c15:ser>
                <c:idx val="1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Commercial - Low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6.051723</c:v>
                      </c:pt>
                      <c:pt idx="1">
                        <c:v>7.7478449999999999</c:v>
                      </c:pt>
                      <c:pt idx="2">
                        <c:v>9.9915079999999996</c:v>
                      </c:pt>
                      <c:pt idx="3">
                        <c:v>12.139666</c:v>
                      </c:pt>
                      <c:pt idx="4">
                        <c:v>14.180567999999999</c:v>
                      </c:pt>
                      <c:pt idx="5">
                        <c:v>15.855377000000001</c:v>
                      </c:pt>
                      <c:pt idx="6">
                        <c:v>18.601106999999999</c:v>
                      </c:pt>
                      <c:pt idx="7">
                        <c:v>20.460981</c:v>
                      </c:pt>
                      <c:pt idx="8">
                        <c:v>21.483484000000001</c:v>
                      </c:pt>
                      <c:pt idx="9">
                        <c:v>22.691742000000001</c:v>
                      </c:pt>
                      <c:pt idx="10">
                        <c:v>24.459841000000001</c:v>
                      </c:pt>
                      <c:pt idx="11">
                        <c:v>26.857254000000001</c:v>
                      </c:pt>
                      <c:pt idx="12">
                        <c:v>29.311789000000001</c:v>
                      </c:pt>
                      <c:pt idx="13">
                        <c:v>30.779717999999999</c:v>
                      </c:pt>
                      <c:pt idx="14">
                        <c:v>32.682785000000003</c:v>
                      </c:pt>
                      <c:pt idx="15">
                        <c:v>33.826641000000002</c:v>
                      </c:pt>
                      <c:pt idx="16">
                        <c:v>36.101115999999998</c:v>
                      </c:pt>
                      <c:pt idx="17">
                        <c:v>37.535525999999997</c:v>
                      </c:pt>
                      <c:pt idx="18">
                        <c:v>38.926712000000002</c:v>
                      </c:pt>
                      <c:pt idx="19">
                        <c:v>39.996948000000003</c:v>
                      </c:pt>
                      <c:pt idx="20">
                        <c:v>40.405281000000002</c:v>
                      </c:pt>
                      <c:pt idx="21">
                        <c:v>42.369571999999998</c:v>
                      </c:pt>
                      <c:pt idx="22">
                        <c:v>44.447631999999999</c:v>
                      </c:pt>
                      <c:pt idx="23">
                        <c:v>46.578437999999998</c:v>
                      </c:pt>
                      <c:pt idx="24">
                        <c:v>48.827804999999998</c:v>
                      </c:pt>
                      <c:pt idx="25">
                        <c:v>50.916054000000003</c:v>
                      </c:pt>
                      <c:pt idx="26">
                        <c:v>52.629435999999998</c:v>
                      </c:pt>
                      <c:pt idx="27">
                        <c:v>54.285038</c:v>
                      </c:pt>
                      <c:pt idx="28">
                        <c:v>55.561824999999999</c:v>
                      </c:pt>
                      <c:pt idx="29">
                        <c:v>57.091244000000003</c:v>
                      </c:pt>
                      <c:pt idx="30">
                        <c:v>58.653717</c:v>
                      </c:pt>
                      <c:pt idx="31">
                        <c:v>60.657935999999999</c:v>
                      </c:pt>
                      <c:pt idx="32">
                        <c:v>62.093558999999999</c:v>
                      </c:pt>
                      <c:pt idx="33">
                        <c:v>63.324986000000003</c:v>
                      </c:pt>
                      <c:pt idx="34">
                        <c:v>64.228958000000006</c:v>
                      </c:pt>
                      <c:pt idx="35">
                        <c:v>65.494277999999994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Commercial - High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6.051723</c:v>
                      </c:pt>
                      <c:pt idx="1">
                        <c:v>7.7478449999999999</c:v>
                      </c:pt>
                      <c:pt idx="2">
                        <c:v>9.9915079999999996</c:v>
                      </c:pt>
                      <c:pt idx="3">
                        <c:v>12.139666</c:v>
                      </c:pt>
                      <c:pt idx="4">
                        <c:v>14.180567999999999</c:v>
                      </c:pt>
                      <c:pt idx="5">
                        <c:v>15.855377000000001</c:v>
                      </c:pt>
                      <c:pt idx="6">
                        <c:v>18.601106999999999</c:v>
                      </c:pt>
                      <c:pt idx="7">
                        <c:v>20.460981</c:v>
                      </c:pt>
                      <c:pt idx="8">
                        <c:v>21.483484000000001</c:v>
                      </c:pt>
                      <c:pt idx="9">
                        <c:v>22.360358999999999</c:v>
                      </c:pt>
                      <c:pt idx="10">
                        <c:v>23.639095000000001</c:v>
                      </c:pt>
                      <c:pt idx="11">
                        <c:v>24.810673000000001</c:v>
                      </c:pt>
                      <c:pt idx="12">
                        <c:v>26.267641000000001</c:v>
                      </c:pt>
                      <c:pt idx="13">
                        <c:v>27.499741</c:v>
                      </c:pt>
                      <c:pt idx="14">
                        <c:v>28.454840000000001</c:v>
                      </c:pt>
                      <c:pt idx="15">
                        <c:v>29.275535999999999</c:v>
                      </c:pt>
                      <c:pt idx="16">
                        <c:v>30.530899000000002</c:v>
                      </c:pt>
                      <c:pt idx="17">
                        <c:v>31.493938</c:v>
                      </c:pt>
                      <c:pt idx="18">
                        <c:v>32.318252999999999</c:v>
                      </c:pt>
                      <c:pt idx="19">
                        <c:v>33.438415999999997</c:v>
                      </c:pt>
                      <c:pt idx="20">
                        <c:v>34.912201000000003</c:v>
                      </c:pt>
                      <c:pt idx="21">
                        <c:v>36.603695000000002</c:v>
                      </c:pt>
                      <c:pt idx="22">
                        <c:v>37.586948</c:v>
                      </c:pt>
                      <c:pt idx="23">
                        <c:v>39.001491999999999</c:v>
                      </c:pt>
                      <c:pt idx="24">
                        <c:v>40.430346999999998</c:v>
                      </c:pt>
                      <c:pt idx="25">
                        <c:v>41.674979999999998</c:v>
                      </c:pt>
                      <c:pt idx="26">
                        <c:v>42.993633000000003</c:v>
                      </c:pt>
                      <c:pt idx="27">
                        <c:v>44.228394000000002</c:v>
                      </c:pt>
                      <c:pt idx="28">
                        <c:v>45.604813</c:v>
                      </c:pt>
                      <c:pt idx="29">
                        <c:v>46.561732999999997</c:v>
                      </c:pt>
                      <c:pt idx="30">
                        <c:v>47.659706</c:v>
                      </c:pt>
                      <c:pt idx="31">
                        <c:v>49.499329000000003</c:v>
                      </c:pt>
                      <c:pt idx="32">
                        <c:v>50.421920999999998</c:v>
                      </c:pt>
                      <c:pt idx="33">
                        <c:v>51.145882</c:v>
                      </c:pt>
                      <c:pt idx="34">
                        <c:v>51.640202000000002</c:v>
                      </c:pt>
                      <c:pt idx="35">
                        <c:v>52.243834999999997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Commercial - Low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6.051723</c:v>
                      </c:pt>
                      <c:pt idx="1">
                        <c:v>7.7478449999999999</c:v>
                      </c:pt>
                      <c:pt idx="2">
                        <c:v>9.9915079999999996</c:v>
                      </c:pt>
                      <c:pt idx="3">
                        <c:v>12.139666</c:v>
                      </c:pt>
                      <c:pt idx="4">
                        <c:v>14.180567999999999</c:v>
                      </c:pt>
                      <c:pt idx="5">
                        <c:v>15.855377000000001</c:v>
                      </c:pt>
                      <c:pt idx="6">
                        <c:v>18.601106999999999</c:v>
                      </c:pt>
                      <c:pt idx="7">
                        <c:v>20.460981</c:v>
                      </c:pt>
                      <c:pt idx="8">
                        <c:v>21.483484000000001</c:v>
                      </c:pt>
                      <c:pt idx="9">
                        <c:v>22.565867999999998</c:v>
                      </c:pt>
                      <c:pt idx="10">
                        <c:v>24.204836</c:v>
                      </c:pt>
                      <c:pt idx="11">
                        <c:v>25.552574</c:v>
                      </c:pt>
                      <c:pt idx="12">
                        <c:v>28.385650999999999</c:v>
                      </c:pt>
                      <c:pt idx="13">
                        <c:v>30.742037</c:v>
                      </c:pt>
                      <c:pt idx="14">
                        <c:v>33.690697</c:v>
                      </c:pt>
                      <c:pt idx="15">
                        <c:v>36.708157</c:v>
                      </c:pt>
                      <c:pt idx="16">
                        <c:v>39.825736999999997</c:v>
                      </c:pt>
                      <c:pt idx="17">
                        <c:v>42.837059000000004</c:v>
                      </c:pt>
                      <c:pt idx="18">
                        <c:v>46.581375000000001</c:v>
                      </c:pt>
                      <c:pt idx="19">
                        <c:v>49.757286000000001</c:v>
                      </c:pt>
                      <c:pt idx="20">
                        <c:v>52.843311</c:v>
                      </c:pt>
                      <c:pt idx="21">
                        <c:v>57.004024999999999</c:v>
                      </c:pt>
                      <c:pt idx="22">
                        <c:v>60.466529999999999</c:v>
                      </c:pt>
                      <c:pt idx="23">
                        <c:v>64.903289999999998</c:v>
                      </c:pt>
                      <c:pt idx="24">
                        <c:v>68.446785000000006</c:v>
                      </c:pt>
                      <c:pt idx="25">
                        <c:v>72.077483999999998</c:v>
                      </c:pt>
                      <c:pt idx="26">
                        <c:v>75.585280999999995</c:v>
                      </c:pt>
                      <c:pt idx="27">
                        <c:v>79.146202000000002</c:v>
                      </c:pt>
                      <c:pt idx="28">
                        <c:v>82.803298999999996</c:v>
                      </c:pt>
                      <c:pt idx="29">
                        <c:v>88.040672000000001</c:v>
                      </c:pt>
                      <c:pt idx="30">
                        <c:v>92.216025999999999</c:v>
                      </c:pt>
                      <c:pt idx="31">
                        <c:v>96.687752000000003</c:v>
                      </c:pt>
                      <c:pt idx="32">
                        <c:v>101.437859</c:v>
                      </c:pt>
                      <c:pt idx="33">
                        <c:v>105.62323000000001</c:v>
                      </c:pt>
                      <c:pt idx="34">
                        <c:v>109.770882</c:v>
                      </c:pt>
                      <c:pt idx="35">
                        <c:v>114.946152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Commercial - High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6.051723</c:v>
                      </c:pt>
                      <c:pt idx="1">
                        <c:v>7.7478449999999999</c:v>
                      </c:pt>
                      <c:pt idx="2">
                        <c:v>9.9915079999999996</c:v>
                      </c:pt>
                      <c:pt idx="3">
                        <c:v>12.139666</c:v>
                      </c:pt>
                      <c:pt idx="4">
                        <c:v>14.180567999999999</c:v>
                      </c:pt>
                      <c:pt idx="5">
                        <c:v>15.855377000000001</c:v>
                      </c:pt>
                      <c:pt idx="6">
                        <c:v>18.601106999999999</c:v>
                      </c:pt>
                      <c:pt idx="7">
                        <c:v>20.460981</c:v>
                      </c:pt>
                      <c:pt idx="8">
                        <c:v>21.483484000000001</c:v>
                      </c:pt>
                      <c:pt idx="9">
                        <c:v>22.541872000000001</c:v>
                      </c:pt>
                      <c:pt idx="10">
                        <c:v>24.291512999999998</c:v>
                      </c:pt>
                      <c:pt idx="11">
                        <c:v>25.604991999999999</c:v>
                      </c:pt>
                      <c:pt idx="12">
                        <c:v>27.486142999999998</c:v>
                      </c:pt>
                      <c:pt idx="13">
                        <c:v>28.894107999999999</c:v>
                      </c:pt>
                      <c:pt idx="14">
                        <c:v>29.473354</c:v>
                      </c:pt>
                      <c:pt idx="15">
                        <c:v>30.133326</c:v>
                      </c:pt>
                      <c:pt idx="16">
                        <c:v>31.430571</c:v>
                      </c:pt>
                      <c:pt idx="17">
                        <c:v>32.376083000000001</c:v>
                      </c:pt>
                      <c:pt idx="18">
                        <c:v>33.758194000000003</c:v>
                      </c:pt>
                      <c:pt idx="19">
                        <c:v>34.558216000000002</c:v>
                      </c:pt>
                      <c:pt idx="20">
                        <c:v>35.35257</c:v>
                      </c:pt>
                      <c:pt idx="21">
                        <c:v>36.073157999999999</c:v>
                      </c:pt>
                      <c:pt idx="22">
                        <c:v>36.311062</c:v>
                      </c:pt>
                      <c:pt idx="23">
                        <c:v>36.944690999999999</c:v>
                      </c:pt>
                      <c:pt idx="24">
                        <c:v>37.723503000000001</c:v>
                      </c:pt>
                      <c:pt idx="25">
                        <c:v>38.889290000000003</c:v>
                      </c:pt>
                      <c:pt idx="26">
                        <c:v>39.436264000000001</c:v>
                      </c:pt>
                      <c:pt idx="27">
                        <c:v>40.638663999999999</c:v>
                      </c:pt>
                      <c:pt idx="28">
                        <c:v>41.315941000000002</c:v>
                      </c:pt>
                      <c:pt idx="29">
                        <c:v>42.236851000000001</c:v>
                      </c:pt>
                      <c:pt idx="30">
                        <c:v>42.991028</c:v>
                      </c:pt>
                      <c:pt idx="31">
                        <c:v>43.745669999999997</c:v>
                      </c:pt>
                      <c:pt idx="32">
                        <c:v>44.332726000000001</c:v>
                      </c:pt>
                      <c:pt idx="33">
                        <c:v>45.13937</c:v>
                      </c:pt>
                      <c:pt idx="34">
                        <c:v>45.566395</c:v>
                      </c:pt>
                      <c:pt idx="35">
                        <c:v>45.831707000000002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44199782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9983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44199836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997824"/>
        <c:crossesAt val="6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14112268029354133"/>
          <c:w val="0.81904365827510994"/>
          <c:h val="0.75667995710982749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15.855377000000001</c:v>
                </c:pt>
                <c:pt idx="1">
                  <c:v>31.211359000000002</c:v>
                </c:pt>
                <c:pt idx="2">
                  <c:v>44.494712999999997</c:v>
                </c:pt>
                <c:pt idx="3">
                  <c:v>57.291775000000001</c:v>
                </c:pt>
              </c:numCache>
            </c:numRef>
          </c:val>
        </c:ser>
        <c:ser>
          <c:idx val="8"/>
          <c:order val="1"/>
          <c:tx>
            <c:strRef>
              <c:f>Sheet1!$D$1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4"/>
                <c:pt idx="0">
                  <c:v>0.55488099999999996</c:v>
                </c:pt>
                <c:pt idx="1">
                  <c:v>0.56376400000000004</c:v>
                </c:pt>
                <c:pt idx="2">
                  <c:v>0.56851700000000005</c:v>
                </c:pt>
                <c:pt idx="3">
                  <c:v>0.57106400000000002</c:v>
                </c:pt>
              </c:numCache>
            </c:numRef>
          </c:val>
        </c:ser>
        <c:ser>
          <c:idx val="6"/>
          <c:order val="2"/>
          <c:tx>
            <c:strRef>
              <c:f>Sheet1!$E$1</c:f>
              <c:strCache>
                <c:ptCount val="1"/>
                <c:pt idx="0">
                  <c:v>municipal solid waste/other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4"/>
                <c:pt idx="0">
                  <c:v>0.5391692428</c:v>
                </c:pt>
                <c:pt idx="1">
                  <c:v>0.5391692428</c:v>
                </c:pt>
                <c:pt idx="2">
                  <c:v>0.5391692428</c:v>
                </c:pt>
                <c:pt idx="3">
                  <c:v>0.5391692428</c:v>
                </c:pt>
              </c:numCache>
            </c:numRef>
          </c:val>
        </c:ser>
        <c:ser>
          <c:idx val="7"/>
          <c:order val="3"/>
          <c:tx>
            <c:strRef>
              <c:f>Sheet1!$C$1</c:f>
              <c:strCache>
                <c:ptCount val="1"/>
                <c:pt idx="0">
                  <c:v>natural gas-fired CHP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1.3771517630500001</c:v>
                </c:pt>
                <c:pt idx="1">
                  <c:v>1.5458254228999999</c:v>
                </c:pt>
                <c:pt idx="2">
                  <c:v>1.69779192044</c:v>
                </c:pt>
                <c:pt idx="3">
                  <c:v>1.8521276287999999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100"/>
        <c:axId val="441878128"/>
        <c:axId val="441878672"/>
      </c:barChart>
      <c:catAx>
        <c:axId val="44187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8672"/>
        <c:crosses val="autoZero"/>
        <c:auto val="1"/>
        <c:lblAlgn val="ctr"/>
        <c:lblOffset val="100"/>
        <c:tickMarkSkip val="30"/>
        <c:noMultiLvlLbl val="0"/>
      </c:catAx>
      <c:valAx>
        <c:axId val="4418786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8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54819490811232"/>
          <c:y val="0.14116174767444148"/>
          <c:w val="0.81843153583702588"/>
          <c:h val="0.758642043669582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4"/>
                <c:pt idx="0">
                  <c:v>0.55488099999999996</c:v>
                </c:pt>
                <c:pt idx="1">
                  <c:v>0.56376400000000004</c:v>
                </c:pt>
                <c:pt idx="2">
                  <c:v>0.56851700000000005</c:v>
                </c:pt>
                <c:pt idx="3">
                  <c:v>0.57106400000000002</c:v>
                </c:pt>
              </c:numCache>
            </c:numRef>
          </c:val>
        </c:ser>
        <c:ser>
          <c:idx val="5"/>
          <c:order val="1"/>
          <c:tx>
            <c:strRef>
              <c:f>Sheet1!$B$1</c:f>
              <c:strCache>
                <c:ptCount val="1"/>
                <c:pt idx="0">
                  <c:v>municipal solid waste/other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4"/>
                <c:pt idx="0">
                  <c:v>0.5391692428</c:v>
                </c:pt>
                <c:pt idx="1">
                  <c:v>0.5391692428</c:v>
                </c:pt>
                <c:pt idx="2">
                  <c:v>0.5391692428</c:v>
                </c:pt>
                <c:pt idx="3">
                  <c:v>0.5391692428</c:v>
                </c:pt>
              </c:numCache>
            </c:numRef>
          </c:val>
        </c:ser>
        <c:ser>
          <c:idx val="8"/>
          <c:order val="2"/>
          <c:tx>
            <c:strRef>
              <c:f>Sheet1!$D$1</c:f>
              <c:strCache>
                <c:ptCount val="1"/>
                <c:pt idx="0">
                  <c:v>gas turbines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4"/>
                <c:pt idx="0">
                  <c:v>1.0652877080300001</c:v>
                </c:pt>
                <c:pt idx="1">
                  <c:v>1.18348454281</c:v>
                </c:pt>
                <c:pt idx="2">
                  <c:v>1.3087189019900001</c:v>
                </c:pt>
                <c:pt idx="3">
                  <c:v>1.4379634587100001</c:v>
                </c:pt>
              </c:numCache>
            </c:numRef>
          </c:val>
        </c:ser>
        <c:ser>
          <c:idx val="9"/>
          <c:order val="3"/>
          <c:tx>
            <c:strRef>
              <c:f>Sheet1!$E$1</c:f>
              <c:strCache>
                <c:ptCount val="1"/>
                <c:pt idx="0">
                  <c:v>fuel cells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4"/>
                <c:pt idx="0">
                  <c:v>0.16481895693000001</c:v>
                </c:pt>
                <c:pt idx="1">
                  <c:v>0.19138148016000001</c:v>
                </c:pt>
                <c:pt idx="2">
                  <c:v>0.20225548019</c:v>
                </c:pt>
                <c:pt idx="3">
                  <c:v>0.21334748027</c:v>
                </c:pt>
              </c:numCache>
            </c:numRef>
          </c:val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gas engines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4"/>
                <c:pt idx="0">
                  <c:v>5.7709092479999988E-2</c:v>
                </c:pt>
                <c:pt idx="1">
                  <c:v>7.1344901659999974E-2</c:v>
                </c:pt>
                <c:pt idx="2">
                  <c:v>8.3056579699999966E-2</c:v>
                </c:pt>
                <c:pt idx="3">
                  <c:v>9.3168450599999966E-2</c:v>
                </c:pt>
              </c:numCache>
            </c:numRef>
          </c:val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microturbines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invertIfNegative val="0"/>
          <c:cat>
            <c:numRef>
              <c:f>Sheet1!$A$2:$A$32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4"/>
                <c:pt idx="0">
                  <c:v>8.9336005609999991E-2</c:v>
                </c:pt>
                <c:pt idx="1">
                  <c:v>9.9614498269999976E-2</c:v>
                </c:pt>
                <c:pt idx="2">
                  <c:v>0.10376095856000001</c:v>
                </c:pt>
                <c:pt idx="3">
                  <c:v>0.10764823922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1880304"/>
        <c:axId val="441879216"/>
      </c:barChart>
      <c:catAx>
        <c:axId val="44188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9216"/>
        <c:crosses val="autoZero"/>
        <c:auto val="1"/>
        <c:lblAlgn val="ctr"/>
        <c:lblOffset val="100"/>
        <c:noMultiLvlLbl val="0"/>
      </c:catAx>
      <c:valAx>
        <c:axId val="441879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80304"/>
        <c:crossesAt val="6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80570745068262"/>
          <c:y val="0.2124764346612347"/>
          <c:w val="0.81904365827510994"/>
          <c:h val="0.652522205349065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Sheet1!$A$2:$A$37</c:f>
              <c:numCache>
                <c:formatCode>General</c:formatCode>
                <c:ptCount val="8"/>
                <c:pt idx="0">
                  <c:v>2015</c:v>
                </c:pt>
                <c:pt idx="1">
                  <c:v>2020</c:v>
                </c:pt>
                <c:pt idx="2">
                  <c:v>2025</c:v>
                </c:pt>
                <c:pt idx="3">
                  <c:v>2030</c:v>
                </c:pt>
                <c:pt idx="4">
                  <c:v>2035</c:v>
                </c:pt>
                <c:pt idx="5">
                  <c:v>2040</c:v>
                </c:pt>
                <c:pt idx="6">
                  <c:v>2045</c:v>
                </c:pt>
                <c:pt idx="7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8"/>
                <c:pt idx="0">
                  <c:v>0.44266699999999998</c:v>
                </c:pt>
                <c:pt idx="1">
                  <c:v>0.21124699999999999</c:v>
                </c:pt>
                <c:pt idx="2">
                  <c:v>0.19996900000000001</c:v>
                </c:pt>
                <c:pt idx="3">
                  <c:v>0.19741900000000001</c:v>
                </c:pt>
                <c:pt idx="4">
                  <c:v>0.19514300000000001</c:v>
                </c:pt>
                <c:pt idx="5">
                  <c:v>0.19439999999999999</c:v>
                </c:pt>
                <c:pt idx="6">
                  <c:v>0.18824299999999999</c:v>
                </c:pt>
                <c:pt idx="7">
                  <c:v>0.187254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Sheet1!$A$2:$A$37</c:f>
              <c:numCache>
                <c:formatCode>General</c:formatCode>
                <c:ptCount val="8"/>
                <c:pt idx="0">
                  <c:v>2015</c:v>
                </c:pt>
                <c:pt idx="1">
                  <c:v>2020</c:v>
                </c:pt>
                <c:pt idx="2">
                  <c:v>2025</c:v>
                </c:pt>
                <c:pt idx="3">
                  <c:v>2030</c:v>
                </c:pt>
                <c:pt idx="4">
                  <c:v>2035</c:v>
                </c:pt>
                <c:pt idx="5">
                  <c:v>2040</c:v>
                </c:pt>
                <c:pt idx="6">
                  <c:v>2045</c:v>
                </c:pt>
                <c:pt idx="7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8"/>
                <c:pt idx="0">
                  <c:v>0.58789599999999997</c:v>
                </c:pt>
                <c:pt idx="1">
                  <c:v>0.53478400000000004</c:v>
                </c:pt>
                <c:pt idx="2">
                  <c:v>0.47629100000000002</c:v>
                </c:pt>
                <c:pt idx="3">
                  <c:v>0.43364000000000003</c:v>
                </c:pt>
                <c:pt idx="4">
                  <c:v>0.38767499999999999</c:v>
                </c:pt>
                <c:pt idx="5">
                  <c:v>0.36407800000000001</c:v>
                </c:pt>
                <c:pt idx="6">
                  <c:v>0.34823700000000002</c:v>
                </c:pt>
                <c:pt idx="7">
                  <c:v>0.34460099999999999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5"/>
        <c:axId val="441879760"/>
        <c:axId val="441880848"/>
      </c:barChart>
      <c:catAx>
        <c:axId val="44187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80848"/>
        <c:crosses val="autoZero"/>
        <c:auto val="1"/>
        <c:lblAlgn val="l"/>
        <c:lblOffset val="100"/>
        <c:tickLblSkip val="2"/>
        <c:tickMarkSkip val="10"/>
        <c:noMultiLvlLbl val="0"/>
      </c:catAx>
      <c:valAx>
        <c:axId val="4418808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021194212349703E-2"/>
          <c:y val="9.7612306557143383E-2"/>
          <c:w val="0.86836196563161416"/>
          <c:h val="0.69828923427792045"/>
        </c:manualLayout>
      </c:layout>
      <c:areaChart>
        <c:grouping val="percentStacked"/>
        <c:varyColors val="0"/>
        <c:ser>
          <c:idx val="4"/>
          <c:order val="0"/>
          <c:tx>
            <c:strRef>
              <c:f>Sheet1!$F$1</c:f>
              <c:strCache>
                <c:ptCount val="1"/>
                <c:pt idx="0">
                  <c:v>CFL</c:v>
                </c:pt>
              </c:strCache>
            </c:strRef>
          </c:tx>
          <c:spPr>
            <a:solidFill>
              <a:srgbClr val="5D9732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95.27</c:v>
                </c:pt>
                <c:pt idx="1">
                  <c:v>84.191000000000003</c:v>
                </c:pt>
                <c:pt idx="2">
                  <c:v>74.387999999999977</c:v>
                </c:pt>
                <c:pt idx="3">
                  <c:v>65.699000000000026</c:v>
                </c:pt>
                <c:pt idx="4">
                  <c:v>58.137999999999984</c:v>
                </c:pt>
                <c:pt idx="5">
                  <c:v>51.435000000000024</c:v>
                </c:pt>
                <c:pt idx="6">
                  <c:v>45.556999999999995</c:v>
                </c:pt>
                <c:pt idx="7">
                  <c:v>40.336000000000006</c:v>
                </c:pt>
                <c:pt idx="8">
                  <c:v>35.726999999999997</c:v>
                </c:pt>
                <c:pt idx="9">
                  <c:v>31.636000000000003</c:v>
                </c:pt>
                <c:pt idx="10">
                  <c:v>28.008000000000003</c:v>
                </c:pt>
                <c:pt idx="11">
                  <c:v>24.804999999999996</c:v>
                </c:pt>
                <c:pt idx="12">
                  <c:v>21.958999999999996</c:v>
                </c:pt>
                <c:pt idx="13">
                  <c:v>19.435000000000002</c:v>
                </c:pt>
                <c:pt idx="14">
                  <c:v>17.202999999999996</c:v>
                </c:pt>
                <c:pt idx="15">
                  <c:v>15.220999999999997</c:v>
                </c:pt>
                <c:pt idx="16">
                  <c:v>13.491999999999996</c:v>
                </c:pt>
                <c:pt idx="17">
                  <c:v>11.95</c:v>
                </c:pt>
                <c:pt idx="18">
                  <c:v>10.595999999999998</c:v>
                </c:pt>
                <c:pt idx="19">
                  <c:v>9.3910000000000018</c:v>
                </c:pt>
                <c:pt idx="20">
                  <c:v>8.3149999999999959</c:v>
                </c:pt>
                <c:pt idx="21">
                  <c:v>7.3709999999999978</c:v>
                </c:pt>
                <c:pt idx="22">
                  <c:v>6.5299999999999994</c:v>
                </c:pt>
                <c:pt idx="23">
                  <c:v>5.7829999999999968</c:v>
                </c:pt>
                <c:pt idx="24">
                  <c:v>5.1169999999999982</c:v>
                </c:pt>
                <c:pt idx="25">
                  <c:v>4.54</c:v>
                </c:pt>
                <c:pt idx="26">
                  <c:v>4.0270000000000001</c:v>
                </c:pt>
                <c:pt idx="27">
                  <c:v>3.5679999999999992</c:v>
                </c:pt>
                <c:pt idx="28">
                  <c:v>3.1679999999999993</c:v>
                </c:pt>
                <c:pt idx="29">
                  <c:v>2.8059999999999992</c:v>
                </c:pt>
                <c:pt idx="30">
                  <c:v>2.4909999999999988</c:v>
                </c:pt>
                <c:pt idx="31">
                  <c:v>2.2089999999999996</c:v>
                </c:pt>
                <c:pt idx="32">
                  <c:v>1.958999999999999</c:v>
                </c:pt>
                <c:pt idx="33">
                  <c:v>1.7329999999999994</c:v>
                </c:pt>
                <c:pt idx="34">
                  <c:v>1.5339999999999994</c:v>
                </c:pt>
                <c:pt idx="35">
                  <c:v>1.365</c:v>
                </c:pt>
              </c:numCache>
            </c:numRef>
          </c:val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Incandescent/Halogen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68.062999999999988</c:v>
                </c:pt>
                <c:pt idx="1">
                  <c:v>64.834000000000003</c:v>
                </c:pt>
                <c:pt idx="2">
                  <c:v>62.275999999999989</c:v>
                </c:pt>
                <c:pt idx="3">
                  <c:v>55.136000000000003</c:v>
                </c:pt>
                <c:pt idx="4">
                  <c:v>46.842999999999989</c:v>
                </c:pt>
                <c:pt idx="5">
                  <c:v>39.548999999999992</c:v>
                </c:pt>
                <c:pt idx="6">
                  <c:v>33.43399999999999</c:v>
                </c:pt>
                <c:pt idx="7">
                  <c:v>28.353000000000002</c:v>
                </c:pt>
                <c:pt idx="8">
                  <c:v>24.167999999999992</c:v>
                </c:pt>
                <c:pt idx="9">
                  <c:v>20.724000000000004</c:v>
                </c:pt>
                <c:pt idx="10">
                  <c:v>17.811999999999998</c:v>
                </c:pt>
                <c:pt idx="11">
                  <c:v>15.333000000000002</c:v>
                </c:pt>
                <c:pt idx="12">
                  <c:v>13.213999999999999</c:v>
                </c:pt>
                <c:pt idx="13">
                  <c:v>11.398999999999997</c:v>
                </c:pt>
                <c:pt idx="14">
                  <c:v>9.8539999999999974</c:v>
                </c:pt>
                <c:pt idx="15">
                  <c:v>8.472999999999999</c:v>
                </c:pt>
                <c:pt idx="16">
                  <c:v>7.2939999999999987</c:v>
                </c:pt>
                <c:pt idx="17">
                  <c:v>6.291999999999998</c:v>
                </c:pt>
                <c:pt idx="18">
                  <c:v>5.4179999999999993</c:v>
                </c:pt>
                <c:pt idx="19">
                  <c:v>4.6809999999999992</c:v>
                </c:pt>
                <c:pt idx="20">
                  <c:v>4.0350000000000001</c:v>
                </c:pt>
                <c:pt idx="21">
                  <c:v>3.4839999999999995</c:v>
                </c:pt>
                <c:pt idx="22">
                  <c:v>3.0120000000000009</c:v>
                </c:pt>
                <c:pt idx="23">
                  <c:v>2.5979999999999999</c:v>
                </c:pt>
                <c:pt idx="24">
                  <c:v>2.2540000000000004</c:v>
                </c:pt>
                <c:pt idx="25">
                  <c:v>1.9449999999999998</c:v>
                </c:pt>
                <c:pt idx="26">
                  <c:v>1.6830000000000003</c:v>
                </c:pt>
                <c:pt idx="27">
                  <c:v>1.4530000000000007</c:v>
                </c:pt>
                <c:pt idx="28">
                  <c:v>1.2610000000000008</c:v>
                </c:pt>
                <c:pt idx="29">
                  <c:v>1.0920000000000005</c:v>
                </c:pt>
                <c:pt idx="30">
                  <c:v>0.9480000000000004</c:v>
                </c:pt>
                <c:pt idx="31">
                  <c:v>0.81700000000000039</c:v>
                </c:pt>
                <c:pt idx="32">
                  <c:v>0.7130000000000003</c:v>
                </c:pt>
                <c:pt idx="33">
                  <c:v>0.61600000000000033</c:v>
                </c:pt>
                <c:pt idx="34">
                  <c:v>0.53600000000000025</c:v>
                </c:pt>
                <c:pt idx="35">
                  <c:v>0.46200000000000019</c:v>
                </c:pt>
              </c:numCache>
            </c:numRef>
          </c:val>
        </c:ser>
        <c:ser>
          <c:idx val="8"/>
          <c:order val="2"/>
          <c:tx>
            <c:strRef>
              <c:f>Sheet1!$J$1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C702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Sheet1!$J$2:$J$37</c:f>
              <c:numCache>
                <c:formatCode>General</c:formatCode>
                <c:ptCount val="36"/>
                <c:pt idx="0">
                  <c:v>27.104999999999976</c:v>
                </c:pt>
                <c:pt idx="1">
                  <c:v>23.940999999999974</c:v>
                </c:pt>
                <c:pt idx="2">
                  <c:v>21.49799999999998</c:v>
                </c:pt>
                <c:pt idx="3">
                  <c:v>19.450999999999983</c:v>
                </c:pt>
                <c:pt idx="4">
                  <c:v>16.981999999999985</c:v>
                </c:pt>
                <c:pt idx="5">
                  <c:v>15.614999999999995</c:v>
                </c:pt>
                <c:pt idx="6">
                  <c:v>14.411999999999987</c:v>
                </c:pt>
                <c:pt idx="7">
                  <c:v>13.432999999999984</c:v>
                </c:pt>
                <c:pt idx="8">
                  <c:v>12.614999999999979</c:v>
                </c:pt>
                <c:pt idx="9">
                  <c:v>11.946999999999983</c:v>
                </c:pt>
                <c:pt idx="10">
                  <c:v>11.39099999999998</c:v>
                </c:pt>
                <c:pt idx="11">
                  <c:v>10.908999999999986</c:v>
                </c:pt>
                <c:pt idx="12">
                  <c:v>10.484999999999985</c:v>
                </c:pt>
                <c:pt idx="13">
                  <c:v>10.090999999999983</c:v>
                </c:pt>
                <c:pt idx="14">
                  <c:v>9.5969999999999835</c:v>
                </c:pt>
                <c:pt idx="15">
                  <c:v>9.1889999999999947</c:v>
                </c:pt>
                <c:pt idx="16">
                  <c:v>8.3969999999999967</c:v>
                </c:pt>
                <c:pt idx="17">
                  <c:v>7.5099999999999936</c:v>
                </c:pt>
                <c:pt idx="18">
                  <c:v>6.8699999999999903</c:v>
                </c:pt>
                <c:pt idx="19">
                  <c:v>6.4099999999999913</c:v>
                </c:pt>
                <c:pt idx="20">
                  <c:v>6.0529999999999911</c:v>
                </c:pt>
                <c:pt idx="21">
                  <c:v>5.8159999999999918</c:v>
                </c:pt>
                <c:pt idx="22">
                  <c:v>5.6079999999999908</c:v>
                </c:pt>
                <c:pt idx="23">
                  <c:v>5.4549999999999912</c:v>
                </c:pt>
                <c:pt idx="24">
                  <c:v>5.3279999999999905</c:v>
                </c:pt>
                <c:pt idx="25">
                  <c:v>5.121999999999999</c:v>
                </c:pt>
                <c:pt idx="26">
                  <c:v>4.9749999999999979</c:v>
                </c:pt>
                <c:pt idx="27">
                  <c:v>4.8749999999999964</c:v>
                </c:pt>
                <c:pt idx="28">
                  <c:v>4.8179999999999943</c:v>
                </c:pt>
                <c:pt idx="29">
                  <c:v>4.7839999999999936</c:v>
                </c:pt>
                <c:pt idx="30">
                  <c:v>4.739999999999994</c:v>
                </c:pt>
                <c:pt idx="31">
                  <c:v>4.7329999999999934</c:v>
                </c:pt>
                <c:pt idx="32">
                  <c:v>4.7329999999999934</c:v>
                </c:pt>
                <c:pt idx="33">
                  <c:v>4.789999999999992</c:v>
                </c:pt>
                <c:pt idx="34">
                  <c:v>4.8279999999999923</c:v>
                </c:pt>
                <c:pt idx="35">
                  <c:v>4.882999999999992</c:v>
                </c:pt>
              </c:numCache>
            </c:numRef>
          </c:val>
        </c:ser>
        <c:ser>
          <c:idx val="7"/>
          <c:order val="3"/>
          <c:tx>
            <c:strRef>
              <c:f>Sheet1!$I$1</c:f>
              <c:strCache>
                <c:ptCount val="1"/>
                <c:pt idx="0">
                  <c:v>LED Integrated Luminaire</c:v>
                </c:pt>
              </c:strCache>
            </c:strRef>
          </c:tx>
          <c:spPr>
            <a:solidFill>
              <a:srgbClr val="0096D7">
                <a:lumMod val="50000"/>
              </a:srgbClr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Sheet1!$I$2:$I$37</c:f>
              <c:numCache>
                <c:formatCode>General</c:formatCode>
                <c:ptCount val="36"/>
                <c:pt idx="0">
                  <c:v>13.652999999999976</c:v>
                </c:pt>
                <c:pt idx="1">
                  <c:v>16.181999999999988</c:v>
                </c:pt>
                <c:pt idx="2">
                  <c:v>18.313999999999982</c:v>
                </c:pt>
                <c:pt idx="3">
                  <c:v>20.559999999999988</c:v>
                </c:pt>
                <c:pt idx="4">
                  <c:v>29.012999999999991</c:v>
                </c:pt>
                <c:pt idx="5">
                  <c:v>86.233000000000018</c:v>
                </c:pt>
                <c:pt idx="6">
                  <c:v>144.45700000000011</c:v>
                </c:pt>
                <c:pt idx="7">
                  <c:v>192.76200000000006</c:v>
                </c:pt>
                <c:pt idx="8">
                  <c:v>244.60400000000004</c:v>
                </c:pt>
                <c:pt idx="9">
                  <c:v>295.97500000000014</c:v>
                </c:pt>
                <c:pt idx="10">
                  <c:v>343.18299999999999</c:v>
                </c:pt>
                <c:pt idx="11">
                  <c:v>385.31900000000002</c:v>
                </c:pt>
                <c:pt idx="12">
                  <c:v>423.15500000000009</c:v>
                </c:pt>
                <c:pt idx="13">
                  <c:v>474.29200000000009</c:v>
                </c:pt>
                <c:pt idx="14">
                  <c:v>524.65000000000032</c:v>
                </c:pt>
                <c:pt idx="15">
                  <c:v>571.46700000000033</c:v>
                </c:pt>
                <c:pt idx="16">
                  <c:v>615.38200000000029</c:v>
                </c:pt>
                <c:pt idx="17">
                  <c:v>655.23400000000004</c:v>
                </c:pt>
                <c:pt idx="18">
                  <c:v>691.57099999999991</c:v>
                </c:pt>
                <c:pt idx="19">
                  <c:v>724.51599999999939</c:v>
                </c:pt>
                <c:pt idx="20">
                  <c:v>754.1589999999992</c:v>
                </c:pt>
                <c:pt idx="21">
                  <c:v>780.78599999999881</c:v>
                </c:pt>
                <c:pt idx="22">
                  <c:v>804.98099999999738</c:v>
                </c:pt>
                <c:pt idx="23">
                  <c:v>826.95599999999854</c:v>
                </c:pt>
                <c:pt idx="24">
                  <c:v>847.30099999999857</c:v>
                </c:pt>
                <c:pt idx="25">
                  <c:v>866.64100000000042</c:v>
                </c:pt>
                <c:pt idx="26">
                  <c:v>885.34099999999944</c:v>
                </c:pt>
                <c:pt idx="27">
                  <c:v>902.48699999999872</c:v>
                </c:pt>
                <c:pt idx="28">
                  <c:v>918.27199999999891</c:v>
                </c:pt>
                <c:pt idx="29">
                  <c:v>932.89499999999862</c:v>
                </c:pt>
                <c:pt idx="30">
                  <c:v>946.57599999999843</c:v>
                </c:pt>
                <c:pt idx="31">
                  <c:v>959.27099999999791</c:v>
                </c:pt>
                <c:pt idx="32">
                  <c:v>971.21999999999764</c:v>
                </c:pt>
                <c:pt idx="33">
                  <c:v>982.39199999999823</c:v>
                </c:pt>
                <c:pt idx="34">
                  <c:v>992.92799999999625</c:v>
                </c:pt>
                <c:pt idx="35">
                  <c:v>1002.8609999999974</c:v>
                </c:pt>
              </c:numCache>
            </c:numRef>
          </c:val>
        </c:ser>
        <c:ser>
          <c:idx val="5"/>
          <c:order val="4"/>
          <c:tx>
            <c:strRef>
              <c:f>Sheet1!$G$1</c:f>
              <c:strCache>
                <c:ptCount val="1"/>
                <c:pt idx="0">
                  <c:v>LED A-Line/Reflector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77.701999999999984</c:v>
                </c:pt>
                <c:pt idx="1">
                  <c:v>93.096000000000018</c:v>
                </c:pt>
                <c:pt idx="2">
                  <c:v>106.75299999999999</c:v>
                </c:pt>
                <c:pt idx="3">
                  <c:v>123.99700000000001</c:v>
                </c:pt>
                <c:pt idx="4">
                  <c:v>141.79</c:v>
                </c:pt>
                <c:pt idx="5">
                  <c:v>156.47999999999996</c:v>
                </c:pt>
                <c:pt idx="6">
                  <c:v>169.78499999999997</c:v>
                </c:pt>
                <c:pt idx="7">
                  <c:v>181.26200000000003</c:v>
                </c:pt>
                <c:pt idx="8">
                  <c:v>191.62999999999997</c:v>
                </c:pt>
                <c:pt idx="9">
                  <c:v>200.82099999999997</c:v>
                </c:pt>
                <c:pt idx="10">
                  <c:v>209.03800000000004</c:v>
                </c:pt>
                <c:pt idx="11">
                  <c:v>216.31399999999996</c:v>
                </c:pt>
                <c:pt idx="12">
                  <c:v>222.86099999999993</c:v>
                </c:pt>
                <c:pt idx="13">
                  <c:v>228.7229999999999</c:v>
                </c:pt>
                <c:pt idx="14">
                  <c:v>233.92099999999999</c:v>
                </c:pt>
                <c:pt idx="15">
                  <c:v>238.71899999999994</c:v>
                </c:pt>
                <c:pt idx="16">
                  <c:v>243.47999999999996</c:v>
                </c:pt>
                <c:pt idx="17">
                  <c:v>247.91699999999994</c:v>
                </c:pt>
                <c:pt idx="18">
                  <c:v>252.04700000000008</c:v>
                </c:pt>
                <c:pt idx="19">
                  <c:v>255.85399999999998</c:v>
                </c:pt>
                <c:pt idx="20">
                  <c:v>259.404</c:v>
                </c:pt>
                <c:pt idx="21">
                  <c:v>262.61600000000004</c:v>
                </c:pt>
                <c:pt idx="22">
                  <c:v>265.59800000000007</c:v>
                </c:pt>
                <c:pt idx="23">
                  <c:v>268.29300000000006</c:v>
                </c:pt>
                <c:pt idx="24">
                  <c:v>270.82799999999997</c:v>
                </c:pt>
                <c:pt idx="25">
                  <c:v>273.28100000000001</c:v>
                </c:pt>
                <c:pt idx="26">
                  <c:v>275.92699999999996</c:v>
                </c:pt>
                <c:pt idx="27">
                  <c:v>278.49799999999999</c:v>
                </c:pt>
                <c:pt idx="28">
                  <c:v>280.94500000000005</c:v>
                </c:pt>
                <c:pt idx="29">
                  <c:v>283.34399999999999</c:v>
                </c:pt>
                <c:pt idx="30">
                  <c:v>285.69500000000005</c:v>
                </c:pt>
                <c:pt idx="31">
                  <c:v>287.99399999999997</c:v>
                </c:pt>
                <c:pt idx="32">
                  <c:v>290.16400000000004</c:v>
                </c:pt>
                <c:pt idx="33">
                  <c:v>292.32100000000008</c:v>
                </c:pt>
                <c:pt idx="34">
                  <c:v>294.48600000000005</c:v>
                </c:pt>
                <c:pt idx="35">
                  <c:v>296.50499999999988</c:v>
                </c:pt>
              </c:numCache>
            </c:numRef>
          </c:val>
        </c:ser>
        <c:ser>
          <c:idx val="6"/>
          <c:order val="5"/>
          <c:tx>
            <c:strRef>
              <c:f>Sheet1!$H$1</c:f>
              <c:strCache>
                <c:ptCount val="1"/>
                <c:pt idx="0">
                  <c:v>Linear Fluorescent</c:v>
                </c:pt>
              </c:strCache>
            </c:strRef>
          </c:tx>
          <c:spPr>
            <a:solidFill>
              <a:srgbClr val="A33340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Sheet1!$H$2:$H$37</c:f>
              <c:numCache>
                <c:formatCode>General</c:formatCode>
                <c:ptCount val="36"/>
                <c:pt idx="0">
                  <c:v>888.64199999999994</c:v>
                </c:pt>
                <c:pt idx="1">
                  <c:v>892.74299999999982</c:v>
                </c:pt>
                <c:pt idx="2">
                  <c:v>897.1880000000001</c:v>
                </c:pt>
                <c:pt idx="3">
                  <c:v>901.83199999999999</c:v>
                </c:pt>
                <c:pt idx="4">
                  <c:v>903.02799999999979</c:v>
                </c:pt>
                <c:pt idx="5">
                  <c:v>850.32999999999981</c:v>
                </c:pt>
                <c:pt idx="6">
                  <c:v>799.63800000000003</c:v>
                </c:pt>
                <c:pt idx="7">
                  <c:v>756.85299999999984</c:v>
                </c:pt>
                <c:pt idx="8">
                  <c:v>711.72</c:v>
                </c:pt>
                <c:pt idx="9">
                  <c:v>667.21599999999989</c:v>
                </c:pt>
                <c:pt idx="10">
                  <c:v>626.64599999999996</c:v>
                </c:pt>
                <c:pt idx="11">
                  <c:v>590.89100000000019</c:v>
                </c:pt>
                <c:pt idx="12">
                  <c:v>559.31900000000007</c:v>
                </c:pt>
                <c:pt idx="13">
                  <c:v>514.15199999999993</c:v>
                </c:pt>
                <c:pt idx="14">
                  <c:v>469.56399999999979</c:v>
                </c:pt>
                <c:pt idx="15">
                  <c:v>428.32699999999994</c:v>
                </c:pt>
                <c:pt idx="16">
                  <c:v>392.33699999999988</c:v>
                </c:pt>
                <c:pt idx="17">
                  <c:v>360.55499999999995</c:v>
                </c:pt>
                <c:pt idx="18">
                  <c:v>332.108</c:v>
                </c:pt>
                <c:pt idx="19">
                  <c:v>306.8370000000001</c:v>
                </c:pt>
                <c:pt idx="20">
                  <c:v>284.46999999999997</c:v>
                </c:pt>
                <c:pt idx="21">
                  <c:v>264.71100000000007</c:v>
                </c:pt>
                <c:pt idx="22">
                  <c:v>247.05499999999989</c:v>
                </c:pt>
                <c:pt idx="23">
                  <c:v>231.35599999999994</c:v>
                </c:pt>
                <c:pt idx="24">
                  <c:v>217.06800000000004</c:v>
                </c:pt>
                <c:pt idx="25">
                  <c:v>192.13299999999998</c:v>
                </c:pt>
                <c:pt idx="26">
                  <c:v>170.46600000000001</c:v>
                </c:pt>
                <c:pt idx="27">
                  <c:v>151.46199999999999</c:v>
                </c:pt>
                <c:pt idx="28">
                  <c:v>134.79000000000002</c:v>
                </c:pt>
                <c:pt idx="29">
                  <c:v>120.17700000000002</c:v>
                </c:pt>
                <c:pt idx="30">
                  <c:v>107.38999999999999</c:v>
                </c:pt>
                <c:pt idx="31">
                  <c:v>96.131999999999977</c:v>
                </c:pt>
                <c:pt idx="32">
                  <c:v>86.304999999999978</c:v>
                </c:pt>
                <c:pt idx="33">
                  <c:v>77.615999999999957</c:v>
                </c:pt>
                <c:pt idx="34">
                  <c:v>70.082999999999984</c:v>
                </c:pt>
                <c:pt idx="35">
                  <c:v>63.452999999999996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876496"/>
        <c:axId val="441873776"/>
      </c:areaChart>
      <c:catAx>
        <c:axId val="441876496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3776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44187377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high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6496"/>
        <c:crossesAt val="6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 rtl="0">
              <a:defRPr sz="12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tx1"/>
                </a:solidFill>
              </a:rPr>
              <a:t>Lighting</a:t>
            </a:r>
            <a:r>
              <a:rPr lang="en-US" sz="1200" b="1" baseline="0" dirty="0" smtClean="0">
                <a:solidFill>
                  <a:schemeClr val="tx1"/>
                </a:solidFill>
              </a:rPr>
              <a:t> shares by type </a:t>
            </a:r>
          </a:p>
          <a:p>
            <a:pPr algn="l" rtl="0">
              <a:defRPr sz="1200">
                <a:solidFill>
                  <a:srgbClr val="000000">
                    <a:lumMod val="65000"/>
                    <a:lumOff val="35000"/>
                  </a:srgbClr>
                </a:solidFill>
              </a:defRPr>
            </a:pPr>
            <a:r>
              <a:rPr lang="en-US" sz="1200" b="1" i="0" u="none" strike="noStrike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AEO2021 Reference case</a:t>
            </a:r>
          </a:p>
        </c:rich>
      </c:tx>
      <c:layout>
        <c:manualLayout>
          <c:xMode val="edge"/>
          <c:yMode val="edge"/>
          <c:x val="2.2889819943347097E-2"/>
          <c:y val="4.095434016693860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 rtl="0">
            <a:defRPr sz="12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percentStacked"/>
        <c:varyColors val="0"/>
        <c:ser>
          <c:idx val="1"/>
          <c:order val="0"/>
          <c:tx>
            <c:strRef>
              <c:f>Sheet1!$E$1</c:f>
              <c:strCache>
                <c:ptCount val="1"/>
                <c:pt idx="0">
                  <c:v>CFL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#,##0</c:formatCode>
                <c:ptCount val="36"/>
                <c:pt idx="0">
                  <c:v>1759487517</c:v>
                </c:pt>
                <c:pt idx="1">
                  <c:v>1753478684</c:v>
                </c:pt>
                <c:pt idx="2">
                  <c:v>1680199511</c:v>
                </c:pt>
                <c:pt idx="3">
                  <c:v>1591963938</c:v>
                </c:pt>
                <c:pt idx="4">
                  <c:v>1511193005</c:v>
                </c:pt>
                <c:pt idx="5">
                  <c:v>1433401000</c:v>
                </c:pt>
                <c:pt idx="6">
                  <c:v>1350343339</c:v>
                </c:pt>
                <c:pt idx="7">
                  <c:v>1277575931</c:v>
                </c:pt>
                <c:pt idx="8">
                  <c:v>1207901543</c:v>
                </c:pt>
                <c:pt idx="9">
                  <c:v>1137844700</c:v>
                </c:pt>
                <c:pt idx="10">
                  <c:v>1066941913</c:v>
                </c:pt>
                <c:pt idx="11">
                  <c:v>995773398</c:v>
                </c:pt>
                <c:pt idx="12">
                  <c:v>941802912</c:v>
                </c:pt>
                <c:pt idx="13">
                  <c:v>898412995</c:v>
                </c:pt>
                <c:pt idx="14">
                  <c:v>855965390</c:v>
                </c:pt>
                <c:pt idx="15">
                  <c:v>813291209</c:v>
                </c:pt>
                <c:pt idx="16">
                  <c:v>776498256</c:v>
                </c:pt>
                <c:pt idx="17">
                  <c:v>743455724</c:v>
                </c:pt>
                <c:pt idx="18">
                  <c:v>710487467</c:v>
                </c:pt>
                <c:pt idx="19">
                  <c:v>683594326</c:v>
                </c:pt>
                <c:pt idx="20">
                  <c:v>663333492</c:v>
                </c:pt>
                <c:pt idx="21">
                  <c:v>643993275</c:v>
                </c:pt>
                <c:pt idx="22">
                  <c:v>624995405</c:v>
                </c:pt>
                <c:pt idx="23">
                  <c:v>606320878</c:v>
                </c:pt>
                <c:pt idx="24">
                  <c:v>587664766</c:v>
                </c:pt>
                <c:pt idx="25">
                  <c:v>569346597</c:v>
                </c:pt>
                <c:pt idx="26">
                  <c:v>550973409</c:v>
                </c:pt>
                <c:pt idx="27">
                  <c:v>532509371</c:v>
                </c:pt>
                <c:pt idx="28">
                  <c:v>514091635</c:v>
                </c:pt>
                <c:pt idx="29">
                  <c:v>495686283</c:v>
                </c:pt>
                <c:pt idx="30">
                  <c:v>477347273</c:v>
                </c:pt>
                <c:pt idx="31">
                  <c:v>459090570</c:v>
                </c:pt>
                <c:pt idx="32">
                  <c:v>440865176</c:v>
                </c:pt>
                <c:pt idx="33">
                  <c:v>422693957</c:v>
                </c:pt>
                <c:pt idx="34">
                  <c:v>404548644</c:v>
                </c:pt>
                <c:pt idx="35">
                  <c:v>386400011</c:v>
                </c:pt>
              </c:numCache>
            </c:numRef>
          </c:val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incandescent/halogen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#,##0</c:formatCode>
                <c:ptCount val="36"/>
                <c:pt idx="0">
                  <c:v>2980879406</c:v>
                </c:pt>
                <c:pt idx="1">
                  <c:v>2380307171</c:v>
                </c:pt>
                <c:pt idx="2">
                  <c:v>1802376751</c:v>
                </c:pt>
                <c:pt idx="3">
                  <c:v>1216594583</c:v>
                </c:pt>
                <c:pt idx="4">
                  <c:v>752277711</c:v>
                </c:pt>
                <c:pt idx="5">
                  <c:v>421696491</c:v>
                </c:pt>
                <c:pt idx="6">
                  <c:v>288612617</c:v>
                </c:pt>
                <c:pt idx="7">
                  <c:v>209154793</c:v>
                </c:pt>
                <c:pt idx="8">
                  <c:v>158818512</c:v>
                </c:pt>
                <c:pt idx="9">
                  <c:v>128272201</c:v>
                </c:pt>
                <c:pt idx="10">
                  <c:v>111328500</c:v>
                </c:pt>
                <c:pt idx="11">
                  <c:v>102086186</c:v>
                </c:pt>
                <c:pt idx="12">
                  <c:v>95603672</c:v>
                </c:pt>
                <c:pt idx="13">
                  <c:v>91811360</c:v>
                </c:pt>
                <c:pt idx="14">
                  <c:v>89973792</c:v>
                </c:pt>
                <c:pt idx="15">
                  <c:v>82542430</c:v>
                </c:pt>
                <c:pt idx="16">
                  <c:v>77586412</c:v>
                </c:pt>
                <c:pt idx="17">
                  <c:v>74811896</c:v>
                </c:pt>
                <c:pt idx="18">
                  <c:v>73444025</c:v>
                </c:pt>
                <c:pt idx="19">
                  <c:v>72596746</c:v>
                </c:pt>
                <c:pt idx="20">
                  <c:v>72236152</c:v>
                </c:pt>
                <c:pt idx="21">
                  <c:v>72585786</c:v>
                </c:pt>
                <c:pt idx="22">
                  <c:v>73382233</c:v>
                </c:pt>
                <c:pt idx="23">
                  <c:v>74368156</c:v>
                </c:pt>
                <c:pt idx="24">
                  <c:v>75465474</c:v>
                </c:pt>
                <c:pt idx="25">
                  <c:v>71455258</c:v>
                </c:pt>
                <c:pt idx="26">
                  <c:v>69042836</c:v>
                </c:pt>
                <c:pt idx="27">
                  <c:v>67925712</c:v>
                </c:pt>
                <c:pt idx="28">
                  <c:v>67960822</c:v>
                </c:pt>
                <c:pt idx="29">
                  <c:v>68650396</c:v>
                </c:pt>
                <c:pt idx="30">
                  <c:v>69749013</c:v>
                </c:pt>
                <c:pt idx="31">
                  <c:v>70986772</c:v>
                </c:pt>
                <c:pt idx="32">
                  <c:v>72231935</c:v>
                </c:pt>
                <c:pt idx="33">
                  <c:v>73458040</c:v>
                </c:pt>
                <c:pt idx="34">
                  <c:v>74757900</c:v>
                </c:pt>
                <c:pt idx="35">
                  <c:v>76159259</c:v>
                </c:pt>
              </c:numCache>
            </c:numRef>
          </c:val>
        </c:ser>
        <c:ser>
          <c:idx val="4"/>
          <c:order val="2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Sheet1!$H$2:$H$37</c:f>
              <c:numCache>
                <c:formatCode>#,##0</c:formatCode>
                <c:ptCount val="36"/>
                <c:pt idx="0">
                  <c:v>0</c:v>
                </c:pt>
                <c:pt idx="1">
                  <c:v>73925</c:v>
                </c:pt>
                <c:pt idx="2">
                  <c:v>94583</c:v>
                </c:pt>
                <c:pt idx="3">
                  <c:v>97378</c:v>
                </c:pt>
                <c:pt idx="4">
                  <c:v>95549</c:v>
                </c:pt>
                <c:pt idx="5">
                  <c:v>137009</c:v>
                </c:pt>
                <c:pt idx="6">
                  <c:v>166413</c:v>
                </c:pt>
                <c:pt idx="7">
                  <c:v>192957</c:v>
                </c:pt>
                <c:pt idx="8">
                  <c:v>218911</c:v>
                </c:pt>
                <c:pt idx="9">
                  <c:v>244920</c:v>
                </c:pt>
                <c:pt idx="10">
                  <c:v>284522</c:v>
                </c:pt>
                <c:pt idx="11">
                  <c:v>323171</c:v>
                </c:pt>
                <c:pt idx="12">
                  <c:v>351915</c:v>
                </c:pt>
                <c:pt idx="13">
                  <c:v>370787</c:v>
                </c:pt>
                <c:pt idx="14">
                  <c:v>387966</c:v>
                </c:pt>
                <c:pt idx="15">
                  <c:v>389934</c:v>
                </c:pt>
                <c:pt idx="16">
                  <c:v>391543</c:v>
                </c:pt>
                <c:pt idx="17">
                  <c:v>392882</c:v>
                </c:pt>
                <c:pt idx="18">
                  <c:v>393625</c:v>
                </c:pt>
                <c:pt idx="19">
                  <c:v>393949</c:v>
                </c:pt>
                <c:pt idx="20">
                  <c:v>393949</c:v>
                </c:pt>
                <c:pt idx="21">
                  <c:v>393751</c:v>
                </c:pt>
                <c:pt idx="22">
                  <c:v>393350</c:v>
                </c:pt>
                <c:pt idx="23">
                  <c:v>392739</c:v>
                </c:pt>
                <c:pt idx="24">
                  <c:v>391935</c:v>
                </c:pt>
                <c:pt idx="25">
                  <c:v>373368</c:v>
                </c:pt>
                <c:pt idx="26">
                  <c:v>354731</c:v>
                </c:pt>
                <c:pt idx="27">
                  <c:v>335993</c:v>
                </c:pt>
                <c:pt idx="28">
                  <c:v>317308</c:v>
                </c:pt>
                <c:pt idx="29">
                  <c:v>300294</c:v>
                </c:pt>
                <c:pt idx="30">
                  <c:v>284724</c:v>
                </c:pt>
                <c:pt idx="31">
                  <c:v>269377</c:v>
                </c:pt>
                <c:pt idx="32">
                  <c:v>254022</c:v>
                </c:pt>
                <c:pt idx="33">
                  <c:v>239698</c:v>
                </c:pt>
                <c:pt idx="34">
                  <c:v>226798</c:v>
                </c:pt>
                <c:pt idx="35">
                  <c:v>214920</c:v>
                </c:pt>
              </c:numCache>
            </c:numRef>
          </c:val>
        </c:ser>
        <c:ser>
          <c:idx val="2"/>
          <c:order val="3"/>
          <c:tx>
            <c:strRef>
              <c:f>Sheet1!$F$1</c:f>
              <c:strCache>
                <c:ptCount val="1"/>
                <c:pt idx="0">
                  <c:v>LED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#,##0</c:formatCode>
                <c:ptCount val="36"/>
                <c:pt idx="0">
                  <c:v>325819807</c:v>
                </c:pt>
                <c:pt idx="1">
                  <c:v>995025351</c:v>
                </c:pt>
                <c:pt idx="2">
                  <c:v>1711013240</c:v>
                </c:pt>
                <c:pt idx="3">
                  <c:v>2451807405</c:v>
                </c:pt>
                <c:pt idx="4">
                  <c:v>3064226696</c:v>
                </c:pt>
                <c:pt idx="5">
                  <c:v>3545156430</c:v>
                </c:pt>
                <c:pt idx="6">
                  <c:v>3836953125</c:v>
                </c:pt>
                <c:pt idx="7">
                  <c:v>4065611382</c:v>
                </c:pt>
                <c:pt idx="8">
                  <c:v>4261262467</c:v>
                </c:pt>
                <c:pt idx="9">
                  <c:v>4437370233</c:v>
                </c:pt>
                <c:pt idx="10">
                  <c:v>4604990471</c:v>
                </c:pt>
                <c:pt idx="11">
                  <c:v>4765252433</c:v>
                </c:pt>
                <c:pt idx="12">
                  <c:v>4904320332</c:v>
                </c:pt>
                <c:pt idx="13">
                  <c:v>5029328635</c:v>
                </c:pt>
                <c:pt idx="14">
                  <c:v>5150788603</c:v>
                </c:pt>
                <c:pt idx="15">
                  <c:v>5289650609</c:v>
                </c:pt>
                <c:pt idx="16">
                  <c:v>5419808721</c:v>
                </c:pt>
                <c:pt idx="17">
                  <c:v>5543876547</c:v>
                </c:pt>
                <c:pt idx="18">
                  <c:v>5665466723</c:v>
                </c:pt>
                <c:pt idx="19">
                  <c:v>5779355430</c:v>
                </c:pt>
                <c:pt idx="20">
                  <c:v>5886156901</c:v>
                </c:pt>
                <c:pt idx="21">
                  <c:v>5990377042</c:v>
                </c:pt>
                <c:pt idx="22">
                  <c:v>6093090767</c:v>
                </c:pt>
                <c:pt idx="23">
                  <c:v>6194968151</c:v>
                </c:pt>
                <c:pt idx="24">
                  <c:v>6296283515</c:v>
                </c:pt>
                <c:pt idx="25">
                  <c:v>6405087776</c:v>
                </c:pt>
                <c:pt idx="26">
                  <c:v>6508445483</c:v>
                </c:pt>
                <c:pt idx="27">
                  <c:v>6610419777</c:v>
                </c:pt>
                <c:pt idx="28">
                  <c:v>6711611273</c:v>
                </c:pt>
                <c:pt idx="29">
                  <c:v>6812645855</c:v>
                </c:pt>
                <c:pt idx="30">
                  <c:v>6913439584</c:v>
                </c:pt>
                <c:pt idx="31">
                  <c:v>7013895420</c:v>
                </c:pt>
                <c:pt idx="32">
                  <c:v>7113878227</c:v>
                </c:pt>
                <c:pt idx="33">
                  <c:v>7213524875</c:v>
                </c:pt>
                <c:pt idx="34">
                  <c:v>7313059187</c:v>
                </c:pt>
                <c:pt idx="35">
                  <c:v>7409636394</c:v>
                </c:pt>
              </c:numCache>
            </c:numRef>
          </c:val>
        </c:ser>
        <c:ser>
          <c:idx val="3"/>
          <c:order val="4"/>
          <c:tx>
            <c:strRef>
              <c:f>Sheet1!$G$1</c:f>
              <c:strCache>
                <c:ptCount val="1"/>
                <c:pt idx="0">
                  <c:v>linear fluorescent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#,##0</c:formatCode>
                <c:ptCount val="36"/>
                <c:pt idx="0">
                  <c:v>416335198</c:v>
                </c:pt>
                <c:pt idx="1">
                  <c:v>421497993</c:v>
                </c:pt>
                <c:pt idx="2">
                  <c:v>426858115</c:v>
                </c:pt>
                <c:pt idx="3">
                  <c:v>432311126</c:v>
                </c:pt>
                <c:pt idx="4">
                  <c:v>437765854</c:v>
                </c:pt>
                <c:pt idx="5">
                  <c:v>437885214</c:v>
                </c:pt>
                <c:pt idx="6">
                  <c:v>438017244</c:v>
                </c:pt>
                <c:pt idx="7">
                  <c:v>438111121</c:v>
                </c:pt>
                <c:pt idx="8">
                  <c:v>438102631</c:v>
                </c:pt>
                <c:pt idx="9">
                  <c:v>438036577</c:v>
                </c:pt>
                <c:pt idx="10">
                  <c:v>435303134</c:v>
                </c:pt>
                <c:pt idx="11">
                  <c:v>432467764</c:v>
                </c:pt>
                <c:pt idx="12">
                  <c:v>429469172</c:v>
                </c:pt>
                <c:pt idx="13">
                  <c:v>426338274</c:v>
                </c:pt>
                <c:pt idx="14">
                  <c:v>423077585</c:v>
                </c:pt>
                <c:pt idx="15">
                  <c:v>407790538</c:v>
                </c:pt>
                <c:pt idx="16">
                  <c:v>392454311</c:v>
                </c:pt>
                <c:pt idx="17">
                  <c:v>377066922</c:v>
                </c:pt>
                <c:pt idx="18">
                  <c:v>361585642</c:v>
                </c:pt>
                <c:pt idx="19">
                  <c:v>346025900</c:v>
                </c:pt>
                <c:pt idx="20">
                  <c:v>330407792</c:v>
                </c:pt>
                <c:pt idx="21">
                  <c:v>314727599</c:v>
                </c:pt>
                <c:pt idx="22">
                  <c:v>298985246</c:v>
                </c:pt>
                <c:pt idx="23">
                  <c:v>283188211</c:v>
                </c:pt>
                <c:pt idx="24">
                  <c:v>267330236</c:v>
                </c:pt>
                <c:pt idx="25">
                  <c:v>248827733</c:v>
                </c:pt>
                <c:pt idx="26">
                  <c:v>233969093</c:v>
                </c:pt>
                <c:pt idx="27">
                  <c:v>219257876</c:v>
                </c:pt>
                <c:pt idx="28">
                  <c:v>204550218</c:v>
                </c:pt>
                <c:pt idx="29">
                  <c:v>189839740</c:v>
                </c:pt>
                <c:pt idx="30">
                  <c:v>175126272</c:v>
                </c:pt>
                <c:pt idx="31">
                  <c:v>160410806</c:v>
                </c:pt>
                <c:pt idx="32">
                  <c:v>145728278</c:v>
                </c:pt>
                <c:pt idx="33">
                  <c:v>131134765</c:v>
                </c:pt>
                <c:pt idx="34">
                  <c:v>116537697</c:v>
                </c:pt>
                <c:pt idx="35">
                  <c:v>104909684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874864"/>
        <c:axId val="439097472"/>
      </c:areaChart>
      <c:catAx>
        <c:axId val="441874864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439097472"/>
        <c:crossesAt val="0"/>
        <c:auto val="1"/>
        <c:lblAlgn val="ctr"/>
        <c:lblOffset val="100"/>
        <c:tickLblSkip val="10"/>
        <c:tickMarkSkip val="5"/>
        <c:noMultiLvlLbl val="0"/>
      </c:catAx>
      <c:valAx>
        <c:axId val="439097472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874864"/>
        <c:crossesAt val="6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01954916417768E-2"/>
          <c:y val="0.21322066030537354"/>
          <c:w val="0.8414814814814815"/>
          <c:h val="0.69227559612920087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A6A6A6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0.119101</c:v>
                </c:pt>
                <c:pt idx="1">
                  <c:v>9.1661000000000006E-2</c:v>
                </c:pt>
                <c:pt idx="2">
                  <c:v>9.4993999999999995E-2</c:v>
                </c:pt>
                <c:pt idx="3">
                  <c:v>0.101284</c:v>
                </c:pt>
                <c:pt idx="4">
                  <c:v>0.105319</c:v>
                </c:pt>
                <c:pt idx="5">
                  <c:v>0.10512199999999999</c:v>
                </c:pt>
                <c:pt idx="6">
                  <c:v>0.10266599999999999</c:v>
                </c:pt>
                <c:pt idx="7">
                  <c:v>0.10272299999999999</c:v>
                </c:pt>
                <c:pt idx="8">
                  <c:v>0.109247</c:v>
                </c:pt>
                <c:pt idx="9">
                  <c:v>0.111771</c:v>
                </c:pt>
                <c:pt idx="10">
                  <c:v>0.110883</c:v>
                </c:pt>
                <c:pt idx="11">
                  <c:v>0.11460099999999999</c:v>
                </c:pt>
                <c:pt idx="12">
                  <c:v>0.108483</c:v>
                </c:pt>
                <c:pt idx="13">
                  <c:v>0.119906</c:v>
                </c:pt>
                <c:pt idx="14">
                  <c:v>0.126883</c:v>
                </c:pt>
                <c:pt idx="15">
                  <c:v>0.15190500000000001</c:v>
                </c:pt>
                <c:pt idx="16">
                  <c:v>0.15767</c:v>
                </c:pt>
                <c:pt idx="17">
                  <c:v>0.156386</c:v>
                </c:pt>
                <c:pt idx="18">
                  <c:v>0.156474</c:v>
                </c:pt>
                <c:pt idx="19">
                  <c:v>0.14637</c:v>
                </c:pt>
                <c:pt idx="20">
                  <c:v>0.14844599999999991</c:v>
                </c:pt>
                <c:pt idx="21">
                  <c:v>0.1468560000000014</c:v>
                </c:pt>
                <c:pt idx="22">
                  <c:v>0.14525099999999999</c:v>
                </c:pt>
                <c:pt idx="23">
                  <c:v>0.14662799999999979</c:v>
                </c:pt>
                <c:pt idx="24">
                  <c:v>0.14633099999999999</c:v>
                </c:pt>
                <c:pt idx="25">
                  <c:v>0.14620699999999859</c:v>
                </c:pt>
                <c:pt idx="26">
                  <c:v>0.1461410000000001</c:v>
                </c:pt>
                <c:pt idx="27">
                  <c:v>0.14612400000000211</c:v>
                </c:pt>
                <c:pt idx="28">
                  <c:v>0.146037999999999</c:v>
                </c:pt>
                <c:pt idx="29">
                  <c:v>0.14591300000000021</c:v>
                </c:pt>
                <c:pt idx="30">
                  <c:v>0.14578099999999769</c:v>
                </c:pt>
                <c:pt idx="31">
                  <c:v>0.14563700000000071</c:v>
                </c:pt>
                <c:pt idx="32">
                  <c:v>0.14548699999999931</c:v>
                </c:pt>
                <c:pt idx="33">
                  <c:v>0.14534799999999851</c:v>
                </c:pt>
                <c:pt idx="34">
                  <c:v>0.1452159999999996</c:v>
                </c:pt>
                <c:pt idx="35">
                  <c:v>0.14506400000000139</c:v>
                </c:pt>
                <c:pt idx="36">
                  <c:v>0.14487999999999879</c:v>
                </c:pt>
                <c:pt idx="37">
                  <c:v>0.1447830000000003</c:v>
                </c:pt>
                <c:pt idx="38">
                  <c:v>0.14469500000000049</c:v>
                </c:pt>
                <c:pt idx="39">
                  <c:v>0.14464799999999831</c:v>
                </c:pt>
                <c:pt idx="40">
                  <c:v>0.14454799999999859</c:v>
                </c:pt>
                <c:pt idx="41">
                  <c:v>0.1444700000000001</c:v>
                </c:pt>
                <c:pt idx="42">
                  <c:v>0.14439299999999911</c:v>
                </c:pt>
                <c:pt idx="43">
                  <c:v>0.14429200000000009</c:v>
                </c:pt>
                <c:pt idx="44">
                  <c:v>0.1442059999999987</c:v>
                </c:pt>
                <c:pt idx="45">
                  <c:v>0.1441569999999999</c:v>
                </c:pt>
                <c:pt idx="46">
                  <c:v>0.14407400000000159</c:v>
                </c:pt>
                <c:pt idx="47">
                  <c:v>0.14400200000000041</c:v>
                </c:pt>
                <c:pt idx="48">
                  <c:v>0.14394599999999791</c:v>
                </c:pt>
                <c:pt idx="49">
                  <c:v>0.14384599999999989</c:v>
                </c:pt>
                <c:pt idx="50">
                  <c:v>0.1437450000000009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petroleum and other liquids</c:v>
                </c:pt>
              </c:strCache>
            </c:strRef>
          </c:tx>
          <c:spPr>
            <a:solidFill>
              <a:srgbClr val="BD732A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0.80652000000000001</c:v>
                </c:pt>
                <c:pt idx="1">
                  <c:v>0.78918499999999991</c:v>
                </c:pt>
                <c:pt idx="2">
                  <c:v>0.725163</c:v>
                </c:pt>
                <c:pt idx="3">
                  <c:v>0.84160400000000002</c:v>
                </c:pt>
                <c:pt idx="4">
                  <c:v>0.80893799999999993</c:v>
                </c:pt>
                <c:pt idx="5">
                  <c:v>0.76082000000000005</c:v>
                </c:pt>
                <c:pt idx="6">
                  <c:v>0.66086500000000004</c:v>
                </c:pt>
                <c:pt idx="7">
                  <c:v>0.64595000000000002</c:v>
                </c:pt>
                <c:pt idx="8">
                  <c:v>0.66038800000000009</c:v>
                </c:pt>
                <c:pt idx="9">
                  <c:v>0.65891900000000003</c:v>
                </c:pt>
                <c:pt idx="10">
                  <c:v>0.64656899999999995</c:v>
                </c:pt>
                <c:pt idx="11">
                  <c:v>0.63221500000000008</c:v>
                </c:pt>
                <c:pt idx="12">
                  <c:v>0.55969399999999991</c:v>
                </c:pt>
                <c:pt idx="13">
                  <c:v>0.558141</c:v>
                </c:pt>
                <c:pt idx="14">
                  <c:v>0.57769500000000007</c:v>
                </c:pt>
                <c:pt idx="15">
                  <c:v>0.86428899999999997</c:v>
                </c:pt>
                <c:pt idx="16">
                  <c:v>0.83187599999999995</c:v>
                </c:pt>
                <c:pt idx="17">
                  <c:v>0.81951199999999991</c:v>
                </c:pt>
                <c:pt idx="18">
                  <c:v>0.84474199999999999</c:v>
                </c:pt>
                <c:pt idx="19">
                  <c:v>0.83553900000000003</c:v>
                </c:pt>
                <c:pt idx="20">
                  <c:v>0.80576000000000003</c:v>
                </c:pt>
                <c:pt idx="21">
                  <c:v>0.84775</c:v>
                </c:pt>
                <c:pt idx="22">
                  <c:v>0.86350499999999997</c:v>
                </c:pt>
                <c:pt idx="23">
                  <c:v>0.86719100000000005</c:v>
                </c:pt>
                <c:pt idx="24">
                  <c:v>0.87225299999999995</c:v>
                </c:pt>
                <c:pt idx="25">
                  <c:v>0.87871299999999997</c:v>
                </c:pt>
                <c:pt idx="26">
                  <c:v>0.87961999999999996</c:v>
                </c:pt>
                <c:pt idx="27">
                  <c:v>0.88014899999999996</c:v>
                </c:pt>
                <c:pt idx="28">
                  <c:v>0.87848800000000005</c:v>
                </c:pt>
                <c:pt idx="29">
                  <c:v>0.87746400000000002</c:v>
                </c:pt>
                <c:pt idx="30">
                  <c:v>0.87505100000000002</c:v>
                </c:pt>
                <c:pt idx="31">
                  <c:v>0.87442399999999998</c:v>
                </c:pt>
                <c:pt idx="32">
                  <c:v>0.87353700000000001</c:v>
                </c:pt>
                <c:pt idx="33">
                  <c:v>0.87360099999999996</c:v>
                </c:pt>
                <c:pt idx="34">
                  <c:v>0.87382300000000002</c:v>
                </c:pt>
                <c:pt idx="35">
                  <c:v>0.87427900000000003</c:v>
                </c:pt>
                <c:pt idx="36">
                  <c:v>0.87463100000000005</c:v>
                </c:pt>
                <c:pt idx="37">
                  <c:v>0.87462700000000004</c:v>
                </c:pt>
                <c:pt idx="38">
                  <c:v>0.87429100000000004</c:v>
                </c:pt>
                <c:pt idx="39">
                  <c:v>0.87468800000000002</c:v>
                </c:pt>
                <c:pt idx="40">
                  <c:v>0.87411399999999995</c:v>
                </c:pt>
                <c:pt idx="41">
                  <c:v>0.87387700000000001</c:v>
                </c:pt>
                <c:pt idx="42">
                  <c:v>0.87399700000000002</c:v>
                </c:pt>
                <c:pt idx="43">
                  <c:v>0.87407199999999996</c:v>
                </c:pt>
                <c:pt idx="44">
                  <c:v>0.87475599999999998</c:v>
                </c:pt>
                <c:pt idx="45">
                  <c:v>0.87568100000000004</c:v>
                </c:pt>
                <c:pt idx="46">
                  <c:v>0.87591200000000002</c:v>
                </c:pt>
                <c:pt idx="47">
                  <c:v>0.87629199999999996</c:v>
                </c:pt>
                <c:pt idx="48">
                  <c:v>0.87711399999999995</c:v>
                </c:pt>
                <c:pt idx="49">
                  <c:v>0.87806399999999996</c:v>
                </c:pt>
                <c:pt idx="50">
                  <c:v>0.87912199999999996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3.2515260000000001</c:v>
                </c:pt>
                <c:pt idx="1">
                  <c:v>3.0972620000000002</c:v>
                </c:pt>
                <c:pt idx="2">
                  <c:v>3.212456</c:v>
                </c:pt>
                <c:pt idx="3">
                  <c:v>3.2609159999999999</c:v>
                </c:pt>
                <c:pt idx="4">
                  <c:v>3.2009720000000002</c:v>
                </c:pt>
                <c:pt idx="5">
                  <c:v>3.0732159999999999</c:v>
                </c:pt>
                <c:pt idx="6">
                  <c:v>2.9016869999999999</c:v>
                </c:pt>
                <c:pt idx="7">
                  <c:v>3.0850520000000001</c:v>
                </c:pt>
                <c:pt idx="8">
                  <c:v>3.2284290000000002</c:v>
                </c:pt>
                <c:pt idx="9">
                  <c:v>3.1865939999999999</c:v>
                </c:pt>
                <c:pt idx="10">
                  <c:v>3.1646779999999999</c:v>
                </c:pt>
                <c:pt idx="11">
                  <c:v>3.2161</c:v>
                </c:pt>
                <c:pt idx="12">
                  <c:v>2.959511</c:v>
                </c:pt>
                <c:pt idx="13">
                  <c:v>3.3797929999999998</c:v>
                </c:pt>
                <c:pt idx="14">
                  <c:v>3.5719249999999998</c:v>
                </c:pt>
                <c:pt idx="15">
                  <c:v>3.315591</c:v>
                </c:pt>
                <c:pt idx="16">
                  <c:v>3.2235170000000002</c:v>
                </c:pt>
                <c:pt idx="17">
                  <c:v>3.2728519999999999</c:v>
                </c:pt>
                <c:pt idx="18">
                  <c:v>3.6395110000000002</c:v>
                </c:pt>
                <c:pt idx="19">
                  <c:v>3.6502870000000001</c:v>
                </c:pt>
                <c:pt idx="20">
                  <c:v>3.3130389999999998</c:v>
                </c:pt>
                <c:pt idx="21">
                  <c:v>3.4220869999999999</c:v>
                </c:pt>
                <c:pt idx="22">
                  <c:v>3.3935200000000001</c:v>
                </c:pt>
                <c:pt idx="23">
                  <c:v>3.5036510000000001</c:v>
                </c:pt>
                <c:pt idx="24">
                  <c:v>3.569261</c:v>
                </c:pt>
                <c:pt idx="25">
                  <c:v>3.6281210000000002</c:v>
                </c:pt>
                <c:pt idx="26">
                  <c:v>3.6347179999999999</c:v>
                </c:pt>
                <c:pt idx="27">
                  <c:v>3.636774</c:v>
                </c:pt>
                <c:pt idx="28">
                  <c:v>3.637975</c:v>
                </c:pt>
                <c:pt idx="29">
                  <c:v>3.6365729999999998</c:v>
                </c:pt>
                <c:pt idx="30">
                  <c:v>3.6281680000000001</c:v>
                </c:pt>
                <c:pt idx="31">
                  <c:v>3.629257</c:v>
                </c:pt>
                <c:pt idx="32">
                  <c:v>3.6344560000000001</c:v>
                </c:pt>
                <c:pt idx="33">
                  <c:v>3.639338</c:v>
                </c:pt>
                <c:pt idx="34">
                  <c:v>3.6436190000000002</c:v>
                </c:pt>
                <c:pt idx="35">
                  <c:v>3.6501100000000002</c:v>
                </c:pt>
                <c:pt idx="36">
                  <c:v>3.6579700000000002</c:v>
                </c:pt>
                <c:pt idx="37">
                  <c:v>3.6650390000000002</c:v>
                </c:pt>
                <c:pt idx="38">
                  <c:v>3.6710280000000002</c:v>
                </c:pt>
                <c:pt idx="39">
                  <c:v>3.6764079999999999</c:v>
                </c:pt>
                <c:pt idx="40">
                  <c:v>3.6826690000000002</c:v>
                </c:pt>
                <c:pt idx="41">
                  <c:v>3.6899419999999998</c:v>
                </c:pt>
                <c:pt idx="42">
                  <c:v>3.6974879999999999</c:v>
                </c:pt>
                <c:pt idx="43">
                  <c:v>3.7044609999999998</c:v>
                </c:pt>
                <c:pt idx="44">
                  <c:v>3.711992</c:v>
                </c:pt>
                <c:pt idx="45">
                  <c:v>3.7175910000000001</c:v>
                </c:pt>
                <c:pt idx="46">
                  <c:v>3.7228889999999999</c:v>
                </c:pt>
                <c:pt idx="47">
                  <c:v>3.726569</c:v>
                </c:pt>
                <c:pt idx="48">
                  <c:v>3.728961</c:v>
                </c:pt>
                <c:pt idx="49">
                  <c:v>3.7295829999999999</c:v>
                </c:pt>
                <c:pt idx="50">
                  <c:v>3.7291690000000002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rgbClr val="003953"/>
            </a:solidFill>
            <a:ln w="22225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3.9556909999999998</c:v>
                </c:pt>
                <c:pt idx="1">
                  <c:v>4.0620469999999997</c:v>
                </c:pt>
                <c:pt idx="2">
                  <c:v>4.1098610000000004</c:v>
                </c:pt>
                <c:pt idx="3">
                  <c:v>4.0900590000000001</c:v>
                </c:pt>
                <c:pt idx="4">
                  <c:v>4.1982089999999994</c:v>
                </c:pt>
                <c:pt idx="5">
                  <c:v>4.3505699999999994</c:v>
                </c:pt>
                <c:pt idx="6">
                  <c:v>4.4347250000000003</c:v>
                </c:pt>
                <c:pt idx="7">
                  <c:v>4.559507</c:v>
                </c:pt>
                <c:pt idx="8">
                  <c:v>4.5588869999999986</c:v>
                </c:pt>
                <c:pt idx="9">
                  <c:v>4.4589809999999996</c:v>
                </c:pt>
                <c:pt idx="10">
                  <c:v>4.53864</c:v>
                </c:pt>
                <c:pt idx="11">
                  <c:v>4.5313319999999999</c:v>
                </c:pt>
                <c:pt idx="12">
                  <c:v>4.5280690000000003</c:v>
                </c:pt>
                <c:pt idx="13">
                  <c:v>4.5621130000000001</c:v>
                </c:pt>
                <c:pt idx="14">
                  <c:v>4.6135640000000002</c:v>
                </c:pt>
                <c:pt idx="15">
                  <c:v>4.6428839999999996</c:v>
                </c:pt>
                <c:pt idx="16">
                  <c:v>4.6648569999999996</c:v>
                </c:pt>
                <c:pt idx="17">
                  <c:v>4.616053</c:v>
                </c:pt>
                <c:pt idx="18">
                  <c:v>4.7145479999999997</c:v>
                </c:pt>
                <c:pt idx="19">
                  <c:v>4.6217070000000007</c:v>
                </c:pt>
                <c:pt idx="20">
                  <c:v>4.3354299999999997</c:v>
                </c:pt>
                <c:pt idx="21">
                  <c:v>4.3956049999999998</c:v>
                </c:pt>
                <c:pt idx="22">
                  <c:v>4.490564</c:v>
                </c:pt>
                <c:pt idx="23">
                  <c:v>4.5579850000000004</c:v>
                </c:pt>
                <c:pt idx="24">
                  <c:v>4.6327299999999996</c:v>
                </c:pt>
                <c:pt idx="25">
                  <c:v>4.7054830000000001</c:v>
                </c:pt>
                <c:pt idx="26">
                  <c:v>4.7149419999999997</c:v>
                </c:pt>
                <c:pt idx="27">
                  <c:v>4.72438</c:v>
                </c:pt>
                <c:pt idx="28">
                  <c:v>4.737476</c:v>
                </c:pt>
                <c:pt idx="29">
                  <c:v>4.750947</c:v>
                </c:pt>
                <c:pt idx="30">
                  <c:v>4.7594010000000004</c:v>
                </c:pt>
                <c:pt idx="31">
                  <c:v>4.7724190000000002</c:v>
                </c:pt>
                <c:pt idx="32">
                  <c:v>4.7960520000000004</c:v>
                </c:pt>
                <c:pt idx="33">
                  <c:v>4.8149379999999997</c:v>
                </c:pt>
                <c:pt idx="34">
                  <c:v>4.8411059999999999</c:v>
                </c:pt>
                <c:pt idx="35">
                  <c:v>4.865653</c:v>
                </c:pt>
                <c:pt idx="36">
                  <c:v>4.893783</c:v>
                </c:pt>
                <c:pt idx="37">
                  <c:v>4.9271760000000002</c:v>
                </c:pt>
                <c:pt idx="38">
                  <c:v>4.9632779999999999</c:v>
                </c:pt>
                <c:pt idx="39">
                  <c:v>5.0012150000000002</c:v>
                </c:pt>
                <c:pt idx="40">
                  <c:v>5.0369650000000004</c:v>
                </c:pt>
                <c:pt idx="41">
                  <c:v>5.0773830000000002</c:v>
                </c:pt>
                <c:pt idx="42">
                  <c:v>5.118773</c:v>
                </c:pt>
                <c:pt idx="43">
                  <c:v>5.1726330000000003</c:v>
                </c:pt>
                <c:pt idx="44">
                  <c:v>5.2246810000000004</c:v>
                </c:pt>
                <c:pt idx="45">
                  <c:v>5.2809790000000003</c:v>
                </c:pt>
                <c:pt idx="46">
                  <c:v>5.3402219999999998</c:v>
                </c:pt>
                <c:pt idx="47">
                  <c:v>5.40219</c:v>
                </c:pt>
                <c:pt idx="48">
                  <c:v>5.4692540000000003</c:v>
                </c:pt>
                <c:pt idx="49">
                  <c:v>5.5445120000000001</c:v>
                </c:pt>
                <c:pt idx="50">
                  <c:v>5.6248189999999996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345280"/>
        <c:axId val="194346368"/>
      </c:areaChart>
      <c:catAx>
        <c:axId val="19434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463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4346368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45280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060961443364731E-2"/>
          <c:y val="0.15849008625622851"/>
          <c:w val="0.92451537203334533"/>
          <c:h val="0.682244060281832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res_hh!$B$5</c:f>
              <c:strCache>
                <c:ptCount val="1"/>
                <c:pt idx="0">
                  <c:v>Single-family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2020</c:v>
                </c:pt>
                <c:pt idx="1">
                  <c:v>2050</c:v>
                </c:pt>
                <c:pt idx="3">
                  <c:v>2020</c:v>
                </c:pt>
                <c:pt idx="4">
                  <c:v>2050</c:v>
                </c:pt>
                <c:pt idx="6">
                  <c:v>2020</c:v>
                </c:pt>
                <c:pt idx="7">
                  <c:v>2050</c:v>
                </c:pt>
                <c:pt idx="9">
                  <c:v>2020</c:v>
                </c:pt>
                <c:pt idx="10">
                  <c:v>2050</c:v>
                </c:pt>
                <c:pt idx="12">
                  <c:v>2020</c:v>
                </c:pt>
                <c:pt idx="13">
                  <c:v>2050</c:v>
                </c:pt>
                <c:pt idx="15">
                  <c:v>2020</c:v>
                </c:pt>
                <c:pt idx="16">
                  <c:v>2050</c:v>
                </c:pt>
                <c:pt idx="18">
                  <c:v>2020</c:v>
                </c:pt>
                <c:pt idx="19">
                  <c:v>2050</c:v>
                </c:pt>
                <c:pt idx="21">
                  <c:v>2020</c:v>
                </c:pt>
                <c:pt idx="22">
                  <c:v>2050</c:v>
                </c:pt>
                <c:pt idx="24">
                  <c:v>2020</c:v>
                </c:pt>
                <c:pt idx="25">
                  <c:v>2050</c:v>
                </c:pt>
              </c:numCache>
            </c:numRef>
          </c:cat>
          <c:val>
            <c:numRef>
              <c:f>res_hh!$C$5:$AB$5</c:f>
              <c:numCache>
                <c:formatCode>General</c:formatCode>
                <c:ptCount val="26"/>
                <c:pt idx="0">
                  <c:v>12.193014</c:v>
                </c:pt>
                <c:pt idx="1">
                  <c:v>14.689221999999999</c:v>
                </c:pt>
                <c:pt idx="3">
                  <c:v>6.4637779999999996</c:v>
                </c:pt>
                <c:pt idx="4">
                  <c:v>9.1468260000000008</c:v>
                </c:pt>
                <c:pt idx="6">
                  <c:v>6.5169569999999997</c:v>
                </c:pt>
                <c:pt idx="7">
                  <c:v>7.8416949999999996</c:v>
                </c:pt>
                <c:pt idx="9">
                  <c:v>10.450366000000001</c:v>
                </c:pt>
                <c:pt idx="10">
                  <c:v>15.132246</c:v>
                </c:pt>
                <c:pt idx="12">
                  <c:v>13.512957</c:v>
                </c:pt>
                <c:pt idx="13">
                  <c:v>15.163773000000001</c:v>
                </c:pt>
                <c:pt idx="15">
                  <c:v>5.4651319999999997</c:v>
                </c:pt>
                <c:pt idx="16">
                  <c:v>6.9166249999999998</c:v>
                </c:pt>
                <c:pt idx="18">
                  <c:v>17.141638</c:v>
                </c:pt>
                <c:pt idx="19">
                  <c:v>23.223116000000001</c:v>
                </c:pt>
                <c:pt idx="21">
                  <c:v>9.3925400000000003</c:v>
                </c:pt>
                <c:pt idx="22">
                  <c:v>10.442598</c:v>
                </c:pt>
                <c:pt idx="24">
                  <c:v>3.6140569999999999</c:v>
                </c:pt>
                <c:pt idx="25">
                  <c:v>4.1903860000000002</c:v>
                </c:pt>
              </c:numCache>
            </c:numRef>
          </c:val>
        </c:ser>
        <c:ser>
          <c:idx val="1"/>
          <c:order val="1"/>
          <c:tx>
            <c:strRef>
              <c:f>res_hh!$B$6</c:f>
              <c:strCache>
                <c:ptCount val="1"/>
                <c:pt idx="0">
                  <c:v>Multifamily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2020</c:v>
                </c:pt>
                <c:pt idx="1">
                  <c:v>2050</c:v>
                </c:pt>
                <c:pt idx="3">
                  <c:v>2020</c:v>
                </c:pt>
                <c:pt idx="4">
                  <c:v>2050</c:v>
                </c:pt>
                <c:pt idx="6">
                  <c:v>2020</c:v>
                </c:pt>
                <c:pt idx="7">
                  <c:v>2050</c:v>
                </c:pt>
                <c:pt idx="9">
                  <c:v>2020</c:v>
                </c:pt>
                <c:pt idx="10">
                  <c:v>2050</c:v>
                </c:pt>
                <c:pt idx="12">
                  <c:v>2020</c:v>
                </c:pt>
                <c:pt idx="13">
                  <c:v>2050</c:v>
                </c:pt>
                <c:pt idx="15">
                  <c:v>2020</c:v>
                </c:pt>
                <c:pt idx="16">
                  <c:v>2050</c:v>
                </c:pt>
                <c:pt idx="18">
                  <c:v>2020</c:v>
                </c:pt>
                <c:pt idx="19">
                  <c:v>2050</c:v>
                </c:pt>
                <c:pt idx="21">
                  <c:v>2020</c:v>
                </c:pt>
                <c:pt idx="22">
                  <c:v>2050</c:v>
                </c:pt>
                <c:pt idx="24">
                  <c:v>2020</c:v>
                </c:pt>
                <c:pt idx="25">
                  <c:v>2050</c:v>
                </c:pt>
              </c:numCache>
            </c:numRef>
          </c:cat>
          <c:val>
            <c:numRef>
              <c:f>res_hh!$C$6:$AB$6</c:f>
              <c:numCache>
                <c:formatCode>General</c:formatCode>
                <c:ptCount val="26"/>
                <c:pt idx="0">
                  <c:v>5.5044709999999997</c:v>
                </c:pt>
                <c:pt idx="1">
                  <c:v>6.2244510000000002</c:v>
                </c:pt>
                <c:pt idx="3">
                  <c:v>2.0096440000000002</c:v>
                </c:pt>
                <c:pt idx="4">
                  <c:v>3.0485229999999999</c:v>
                </c:pt>
                <c:pt idx="6">
                  <c:v>1.7490870000000001</c:v>
                </c:pt>
                <c:pt idx="7">
                  <c:v>2.1065849999999999</c:v>
                </c:pt>
                <c:pt idx="9">
                  <c:v>3.3066939999999998</c:v>
                </c:pt>
                <c:pt idx="10">
                  <c:v>4.6818249999999999</c:v>
                </c:pt>
                <c:pt idx="12">
                  <c:v>4.3810390000000003</c:v>
                </c:pt>
                <c:pt idx="13">
                  <c:v>4.6759810000000002</c:v>
                </c:pt>
                <c:pt idx="15">
                  <c:v>1.298748</c:v>
                </c:pt>
                <c:pt idx="16">
                  <c:v>1.7216590000000001</c:v>
                </c:pt>
                <c:pt idx="18">
                  <c:v>5.7031999999999998</c:v>
                </c:pt>
                <c:pt idx="19">
                  <c:v>7.4140550000000003</c:v>
                </c:pt>
                <c:pt idx="21">
                  <c:v>5.9443080000000004</c:v>
                </c:pt>
                <c:pt idx="22">
                  <c:v>6.2560089999999997</c:v>
                </c:pt>
                <c:pt idx="24">
                  <c:v>2.0715119999999998</c:v>
                </c:pt>
                <c:pt idx="25">
                  <c:v>2.3146529999999998</c:v>
                </c:pt>
              </c:numCache>
            </c:numRef>
          </c:val>
        </c:ser>
        <c:ser>
          <c:idx val="2"/>
          <c:order val="2"/>
          <c:tx>
            <c:strRef>
              <c:f>res_hh!$B$7</c:f>
              <c:strCache>
                <c:ptCount val="1"/>
                <c:pt idx="0">
                  <c:v>Mobile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2020</c:v>
                </c:pt>
                <c:pt idx="1">
                  <c:v>2050</c:v>
                </c:pt>
                <c:pt idx="3">
                  <c:v>2020</c:v>
                </c:pt>
                <c:pt idx="4">
                  <c:v>2050</c:v>
                </c:pt>
                <c:pt idx="6">
                  <c:v>2020</c:v>
                </c:pt>
                <c:pt idx="7">
                  <c:v>2050</c:v>
                </c:pt>
                <c:pt idx="9">
                  <c:v>2020</c:v>
                </c:pt>
                <c:pt idx="10">
                  <c:v>2050</c:v>
                </c:pt>
                <c:pt idx="12">
                  <c:v>2020</c:v>
                </c:pt>
                <c:pt idx="13">
                  <c:v>2050</c:v>
                </c:pt>
                <c:pt idx="15">
                  <c:v>2020</c:v>
                </c:pt>
                <c:pt idx="16">
                  <c:v>2050</c:v>
                </c:pt>
                <c:pt idx="18">
                  <c:v>2020</c:v>
                </c:pt>
                <c:pt idx="19">
                  <c:v>2050</c:v>
                </c:pt>
                <c:pt idx="21">
                  <c:v>2020</c:v>
                </c:pt>
                <c:pt idx="22">
                  <c:v>2050</c:v>
                </c:pt>
                <c:pt idx="24">
                  <c:v>2020</c:v>
                </c:pt>
                <c:pt idx="25">
                  <c:v>2050</c:v>
                </c:pt>
              </c:numCache>
            </c:numRef>
          </c:cat>
          <c:val>
            <c:numRef>
              <c:f>res_hh!$C$7:$AB$7</c:f>
              <c:numCache>
                <c:formatCode>General</c:formatCode>
                <c:ptCount val="26"/>
                <c:pt idx="0">
                  <c:v>0.75108299999999995</c:v>
                </c:pt>
                <c:pt idx="1">
                  <c:v>0.62670499999999996</c:v>
                </c:pt>
                <c:pt idx="3">
                  <c:v>0.62636499999999995</c:v>
                </c:pt>
                <c:pt idx="4">
                  <c:v>0.55654000000000003</c:v>
                </c:pt>
                <c:pt idx="6">
                  <c:v>0.34218300000000001</c:v>
                </c:pt>
                <c:pt idx="7">
                  <c:v>0.30866100000000002</c:v>
                </c:pt>
                <c:pt idx="9">
                  <c:v>1.1086780000000001</c:v>
                </c:pt>
                <c:pt idx="10">
                  <c:v>1.3064750000000001</c:v>
                </c:pt>
                <c:pt idx="12">
                  <c:v>0.60618700000000003</c:v>
                </c:pt>
                <c:pt idx="13">
                  <c:v>0.49881999999999999</c:v>
                </c:pt>
                <c:pt idx="15">
                  <c:v>0.77298900000000004</c:v>
                </c:pt>
                <c:pt idx="16">
                  <c:v>0.66757</c:v>
                </c:pt>
                <c:pt idx="18">
                  <c:v>1.9777480000000001</c:v>
                </c:pt>
                <c:pt idx="19">
                  <c:v>2.0314070000000002</c:v>
                </c:pt>
                <c:pt idx="21">
                  <c:v>0.35052499999999998</c:v>
                </c:pt>
                <c:pt idx="22">
                  <c:v>0.29837799999999998</c:v>
                </c:pt>
                <c:pt idx="24">
                  <c:v>0.12770100000000001</c:v>
                </c:pt>
                <c:pt idx="25">
                  <c:v>0.122521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194347456"/>
        <c:axId val="194348000"/>
      </c:barChart>
      <c:lineChart>
        <c:grouping val="stacked"/>
        <c:varyColors val="0"/>
        <c:ser>
          <c:idx val="3"/>
          <c:order val="3"/>
          <c:tx>
            <c:strRef>
              <c:f>res_hh!$B$11</c:f>
              <c:strCache>
                <c:ptCount val="1"/>
                <c:pt idx="0">
                  <c:v>Population (Millions)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5"/>
            <c:spPr>
              <a:solidFill>
                <a:schemeClr val="accent4"/>
              </a:solidFill>
              <a:ln w="38100">
                <a:solidFill>
                  <a:schemeClr val="accent4"/>
                </a:solidFill>
              </a:ln>
              <a:effectLst/>
            </c:spPr>
          </c:marker>
          <c:dPt>
            <c:idx val="2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5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8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1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4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7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20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23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cat>
            <c:numRef>
              <c:f>res_hh!$C$10:$AB$10</c:f>
              <c:numCache>
                <c:formatCode>General</c:formatCode>
                <c:ptCount val="26"/>
                <c:pt idx="0">
                  <c:v>2020</c:v>
                </c:pt>
                <c:pt idx="1">
                  <c:v>2050</c:v>
                </c:pt>
                <c:pt idx="3">
                  <c:v>2020</c:v>
                </c:pt>
                <c:pt idx="4">
                  <c:v>2050</c:v>
                </c:pt>
                <c:pt idx="6">
                  <c:v>2020</c:v>
                </c:pt>
                <c:pt idx="7">
                  <c:v>2050</c:v>
                </c:pt>
                <c:pt idx="9">
                  <c:v>2020</c:v>
                </c:pt>
                <c:pt idx="10">
                  <c:v>2050</c:v>
                </c:pt>
                <c:pt idx="12">
                  <c:v>2020</c:v>
                </c:pt>
                <c:pt idx="13">
                  <c:v>2050</c:v>
                </c:pt>
                <c:pt idx="15">
                  <c:v>2020</c:v>
                </c:pt>
                <c:pt idx="16">
                  <c:v>2050</c:v>
                </c:pt>
                <c:pt idx="18">
                  <c:v>2020</c:v>
                </c:pt>
                <c:pt idx="19">
                  <c:v>2050</c:v>
                </c:pt>
                <c:pt idx="21">
                  <c:v>2020</c:v>
                </c:pt>
                <c:pt idx="22">
                  <c:v>2050</c:v>
                </c:pt>
                <c:pt idx="24">
                  <c:v>2020</c:v>
                </c:pt>
                <c:pt idx="25">
                  <c:v>2050</c:v>
                </c:pt>
              </c:numCache>
            </c:numRef>
          </c:cat>
          <c:val>
            <c:numRef>
              <c:f>res_hh!$C$11:$AB$11</c:f>
              <c:numCache>
                <c:formatCode>General</c:formatCode>
                <c:ptCount val="26"/>
                <c:pt idx="0">
                  <c:v>54.504367999999999</c:v>
                </c:pt>
                <c:pt idx="1">
                  <c:v>65.529662999999999</c:v>
                </c:pt>
                <c:pt idx="3">
                  <c:v>25.003440999999999</c:v>
                </c:pt>
                <c:pt idx="4">
                  <c:v>35.145321000000003</c:v>
                </c:pt>
                <c:pt idx="6">
                  <c:v>21.460567000000001</c:v>
                </c:pt>
                <c:pt idx="7">
                  <c:v>23.494904999999999</c:v>
                </c:pt>
                <c:pt idx="9">
                  <c:v>41.233165999999997</c:v>
                </c:pt>
                <c:pt idx="10">
                  <c:v>54.628590000000003</c:v>
                </c:pt>
                <c:pt idx="12">
                  <c:v>46.665450999999997</c:v>
                </c:pt>
                <c:pt idx="13">
                  <c:v>46.939430000000002</c:v>
                </c:pt>
                <c:pt idx="15">
                  <c:v>19.136662000000001</c:v>
                </c:pt>
                <c:pt idx="16">
                  <c:v>20.920453999999999</c:v>
                </c:pt>
                <c:pt idx="18">
                  <c:v>66.198959000000002</c:v>
                </c:pt>
                <c:pt idx="19">
                  <c:v>84.195167999999995</c:v>
                </c:pt>
                <c:pt idx="21">
                  <c:v>41.417876999999997</c:v>
                </c:pt>
                <c:pt idx="22">
                  <c:v>40.344226999999997</c:v>
                </c:pt>
                <c:pt idx="24">
                  <c:v>14.787528</c:v>
                </c:pt>
                <c:pt idx="25">
                  <c:v>14.960834999999999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3472480"/>
        <c:axId val="433471936"/>
      </c:lineChart>
      <c:catAx>
        <c:axId val="194347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4348000"/>
        <c:crosses val="autoZero"/>
        <c:auto val="1"/>
        <c:lblAlgn val="ctr"/>
        <c:lblOffset val="100"/>
        <c:noMultiLvlLbl val="0"/>
      </c:catAx>
      <c:valAx>
        <c:axId val="194348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47456"/>
        <c:crosses val="autoZero"/>
        <c:crossBetween val="between"/>
      </c:valAx>
      <c:valAx>
        <c:axId val="433471936"/>
        <c:scaling>
          <c:orientation val="minMax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472480"/>
        <c:crosses val="max"/>
        <c:crossBetween val="between"/>
      </c:valAx>
      <c:catAx>
        <c:axId val="4334724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34719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42194725659294"/>
          <c:y val="6.9650345750992645E-2"/>
          <c:w val="0.77422884639420075"/>
          <c:h val="0.83750315354553717"/>
        </c:manualLayout>
      </c:layout>
      <c:barChart>
        <c:barDir val="bar"/>
        <c:grouping val="clustered"/>
        <c:varyColors val="0"/>
        <c:ser>
          <c:idx val="1"/>
          <c:order val="1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delete val="1"/>
          </c:dLbls>
          <c:cat>
            <c:strRef>
              <c:f>Sheet1!$B$1:$J$1</c:f>
              <c:strCache>
                <c:ptCount val="9"/>
                <c:pt idx="0">
                  <c:v>health care</c:v>
                </c:pt>
                <c:pt idx="1">
                  <c:v>food sales/service</c:v>
                </c:pt>
                <c:pt idx="2">
                  <c:v>lodging</c:v>
                </c:pt>
                <c:pt idx="3">
                  <c:v>other</c:v>
                </c:pt>
                <c:pt idx="4">
                  <c:v>assembly</c:v>
                </c:pt>
                <c:pt idx="5">
                  <c:v>education</c:v>
                </c:pt>
                <c:pt idx="6">
                  <c:v>warehouse</c:v>
                </c:pt>
                <c:pt idx="7">
                  <c:v>mercantile/service</c:v>
                </c:pt>
                <c:pt idx="8">
                  <c:v>office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2.6232890000000002</c:v>
                </c:pt>
                <c:pt idx="1">
                  <c:v>3.2301570000000002</c:v>
                </c:pt>
                <c:pt idx="2">
                  <c:v>6.4305729999999999</c:v>
                </c:pt>
                <c:pt idx="3">
                  <c:v>7.3290100000000002</c:v>
                </c:pt>
                <c:pt idx="4">
                  <c:v>10.401047</c:v>
                </c:pt>
                <c:pt idx="5">
                  <c:v>13.364542999999999</c:v>
                </c:pt>
                <c:pt idx="6">
                  <c:v>14.445923000000001</c:v>
                </c:pt>
                <c:pt idx="7">
                  <c:v>17.170576000000001</c:v>
                </c:pt>
                <c:pt idx="8">
                  <c:v>18.587281000000001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99"/>
        <c:overlap val="100"/>
        <c:axId val="189275024"/>
        <c:axId val="189274480"/>
      </c:barChart>
      <c:barChart>
        <c:barDir val="bar"/>
        <c:grouping val="clustered"/>
        <c:varyColors val="0"/>
        <c:ser>
          <c:idx val="0"/>
          <c:order val="0"/>
          <c:tx>
            <c:strRef>
              <c:f>Sheet1!$A$34</c:f>
              <c:strCache>
                <c:ptCount val="1"/>
                <c:pt idx="0">
                  <c:v>CAGR</c:v>
                </c:pt>
              </c:strCache>
            </c:strRef>
          </c:tx>
          <c:spPr>
            <a:solidFill>
              <a:schemeClr val="bg1">
                <a:lumMod val="75000"/>
                <a:alpha val="52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75000"/>
                  <a:alpha val="52000"/>
                </a:schemeClr>
              </a:solidFill>
              <a:ln>
                <a:noFill/>
              </a:ln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Sheet1!$B$1:$J$1</c:f>
              <c:strCache>
                <c:ptCount val="9"/>
                <c:pt idx="0">
                  <c:v>health care</c:v>
                </c:pt>
                <c:pt idx="1">
                  <c:v>food sales/service</c:v>
                </c:pt>
                <c:pt idx="2">
                  <c:v>lodging</c:v>
                </c:pt>
                <c:pt idx="3">
                  <c:v>other</c:v>
                </c:pt>
                <c:pt idx="4">
                  <c:v>assembly</c:v>
                </c:pt>
                <c:pt idx="5">
                  <c:v>education</c:v>
                </c:pt>
                <c:pt idx="6">
                  <c:v>warehouse</c:v>
                </c:pt>
                <c:pt idx="7">
                  <c:v>mercantile/service</c:v>
                </c:pt>
                <c:pt idx="8">
                  <c:v>office</c:v>
                </c:pt>
              </c:strCache>
            </c:strRef>
          </c:cat>
          <c:val>
            <c:numRef>
              <c:f>Sheet1!$B$34:$J$34</c:f>
              <c:numCache>
                <c:formatCode>0.00%</c:formatCode>
                <c:ptCount val="9"/>
                <c:pt idx="0">
                  <c:v>1.1361725451152438E-2</c:v>
                </c:pt>
                <c:pt idx="1">
                  <c:v>8.8871185440311251E-3</c:v>
                </c:pt>
                <c:pt idx="2">
                  <c:v>1.078091603252096E-2</c:v>
                </c:pt>
                <c:pt idx="3">
                  <c:v>1.2944210112642907E-2</c:v>
                </c:pt>
                <c:pt idx="4">
                  <c:v>5.8887175199169306E-3</c:v>
                </c:pt>
                <c:pt idx="5">
                  <c:v>9.3864737380982E-3</c:v>
                </c:pt>
                <c:pt idx="6">
                  <c:v>1.176998555440778E-2</c:v>
                </c:pt>
                <c:pt idx="7">
                  <c:v>9.0797104665456541E-3</c:v>
                </c:pt>
                <c:pt idx="8">
                  <c:v>8.0866778971357967E-3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"/>
        <c:overlap val="100"/>
        <c:axId val="189275568"/>
        <c:axId val="189276656"/>
      </c:barChart>
      <c:valAx>
        <c:axId val="189274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275024"/>
        <c:crosses val="autoZero"/>
        <c:crossBetween val="between"/>
        <c:majorUnit val="2"/>
      </c:valAx>
      <c:catAx>
        <c:axId val="189275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274480"/>
        <c:crosses val="autoZero"/>
        <c:auto val="1"/>
        <c:lblAlgn val="ctr"/>
        <c:lblOffset val="100"/>
        <c:noMultiLvlLbl val="0"/>
      </c:catAx>
      <c:valAx>
        <c:axId val="189276656"/>
        <c:scaling>
          <c:orientation val="minMax"/>
          <c:max val="4.0000000000000008E-2"/>
          <c:min val="0"/>
        </c:scaling>
        <c:delete val="0"/>
        <c:axPos val="t"/>
        <c:numFmt formatCode="0.0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275568"/>
        <c:crosses val="max"/>
        <c:crossBetween val="between"/>
        <c:majorUnit val="5.000000000000001E-3"/>
      </c:valAx>
      <c:catAx>
        <c:axId val="189275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92766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463980562722807E-2"/>
          <c:y val="0.25059588431515084"/>
          <c:w val="0.888840941145702"/>
          <c:h val="0.45615185504745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HDD - Pacific</c:v>
                </c:pt>
                <c:pt idx="1">
                  <c:v>HDD - Mountain</c:v>
                </c:pt>
                <c:pt idx="2">
                  <c:v>HDD - West North Central</c:v>
                </c:pt>
                <c:pt idx="3">
                  <c:v>HDD - West South Central</c:v>
                </c:pt>
                <c:pt idx="4">
                  <c:v>HDD - East North Central</c:v>
                </c:pt>
                <c:pt idx="5">
                  <c:v>HDD - East South Central</c:v>
                </c:pt>
                <c:pt idx="6">
                  <c:v>HDD - South Atlantic</c:v>
                </c:pt>
                <c:pt idx="7">
                  <c:v>HDD - Middle Atlantic</c:v>
                </c:pt>
                <c:pt idx="8">
                  <c:v>HDD - New England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3.335</c:v>
                </c:pt>
                <c:pt idx="1">
                  <c:v>4.8099999999999996</c:v>
                </c:pt>
                <c:pt idx="2">
                  <c:v>6.41</c:v>
                </c:pt>
                <c:pt idx="3">
                  <c:v>1.829</c:v>
                </c:pt>
                <c:pt idx="4">
                  <c:v>6</c:v>
                </c:pt>
                <c:pt idx="5">
                  <c:v>3.1190000000000002</c:v>
                </c:pt>
                <c:pt idx="6">
                  <c:v>2.335</c:v>
                </c:pt>
                <c:pt idx="7">
                  <c:v>5.3710000000000004</c:v>
                </c:pt>
                <c:pt idx="8">
                  <c:v>5.9580000000000002</c:v>
                </c:pt>
              </c:numCache>
            </c:numRef>
          </c:val>
        </c:ser>
        <c:ser>
          <c:idx val="30"/>
          <c:order val="30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A33340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HDD - Pacific</c:v>
                </c:pt>
                <c:pt idx="1">
                  <c:v>HDD - Mountain</c:v>
                </c:pt>
                <c:pt idx="2">
                  <c:v>HDD - West North Central</c:v>
                </c:pt>
                <c:pt idx="3">
                  <c:v>HDD - West South Central</c:v>
                </c:pt>
                <c:pt idx="4">
                  <c:v>HDD - East North Central</c:v>
                </c:pt>
                <c:pt idx="5">
                  <c:v>HDD - East South Central</c:v>
                </c:pt>
                <c:pt idx="6">
                  <c:v>HDD - South Atlantic</c:v>
                </c:pt>
                <c:pt idx="7">
                  <c:v>HDD - Middle Atlantic</c:v>
                </c:pt>
                <c:pt idx="8">
                  <c:v>HDD - New England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2.95</c:v>
                </c:pt>
                <c:pt idx="1">
                  <c:v>4.423</c:v>
                </c:pt>
                <c:pt idx="2">
                  <c:v>6.42</c:v>
                </c:pt>
                <c:pt idx="3">
                  <c:v>1.873</c:v>
                </c:pt>
                <c:pt idx="4">
                  <c:v>6.0549999999999997</c:v>
                </c:pt>
                <c:pt idx="5">
                  <c:v>3.1909999999999998</c:v>
                </c:pt>
                <c:pt idx="6">
                  <c:v>2.3010000000000002</c:v>
                </c:pt>
                <c:pt idx="7">
                  <c:v>5.2850000000000001</c:v>
                </c:pt>
                <c:pt idx="8">
                  <c:v>5.8689999999999998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0"/>
        <c:axId val="189273392"/>
        <c:axId val="18927611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3.363</c:v>
                      </c:pt>
                      <c:pt idx="1">
                        <c:v>4.8019999999999996</c:v>
                      </c:pt>
                      <c:pt idx="2">
                        <c:v>6.5289999999999999</c:v>
                      </c:pt>
                      <c:pt idx="3">
                        <c:v>1.91</c:v>
                      </c:pt>
                      <c:pt idx="4">
                        <c:v>6.2169999999999996</c:v>
                      </c:pt>
                      <c:pt idx="5">
                        <c:v>3.3039999999999998</c:v>
                      </c:pt>
                      <c:pt idx="6">
                        <c:v>2.4860000000000002</c:v>
                      </c:pt>
                      <c:pt idx="7">
                        <c:v>5.5949999999999998</c:v>
                      </c:pt>
                      <c:pt idx="8">
                        <c:v>6.2439999999999998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3.2530000000000001</c:v>
                      </c:pt>
                      <c:pt idx="1">
                        <c:v>4.7930000000000001</c:v>
                      </c:pt>
                      <c:pt idx="2">
                        <c:v>6.49</c:v>
                      </c:pt>
                      <c:pt idx="3">
                        <c:v>2.0150000000000001</c:v>
                      </c:pt>
                      <c:pt idx="4">
                        <c:v>6.1719999999999997</c:v>
                      </c:pt>
                      <c:pt idx="5">
                        <c:v>3.319</c:v>
                      </c:pt>
                      <c:pt idx="6">
                        <c:v>2.52</c:v>
                      </c:pt>
                      <c:pt idx="7">
                        <c:v>5.569</c:v>
                      </c:pt>
                      <c:pt idx="8">
                        <c:v>6.1980000000000004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3.2429999999999999</c:v>
                      </c:pt>
                      <c:pt idx="1">
                        <c:v>4.78</c:v>
                      </c:pt>
                      <c:pt idx="2">
                        <c:v>6.4889999999999999</c:v>
                      </c:pt>
                      <c:pt idx="3">
                        <c:v>2.0089999999999999</c:v>
                      </c:pt>
                      <c:pt idx="4">
                        <c:v>6.1669999999999998</c:v>
                      </c:pt>
                      <c:pt idx="5">
                        <c:v>3.3140000000000001</c:v>
                      </c:pt>
                      <c:pt idx="6">
                        <c:v>2.5110000000000001</c:v>
                      </c:pt>
                      <c:pt idx="7">
                        <c:v>5.5579999999999998</c:v>
                      </c:pt>
                      <c:pt idx="8">
                        <c:v>6.1870000000000003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3.2320000000000002</c:v>
                      </c:pt>
                      <c:pt idx="1">
                        <c:v>4.7679999999999998</c:v>
                      </c:pt>
                      <c:pt idx="2">
                        <c:v>6.4870000000000001</c:v>
                      </c:pt>
                      <c:pt idx="3">
                        <c:v>2.004</c:v>
                      </c:pt>
                      <c:pt idx="4">
                        <c:v>6.1630000000000003</c:v>
                      </c:pt>
                      <c:pt idx="5">
                        <c:v>3.31</c:v>
                      </c:pt>
                      <c:pt idx="6">
                        <c:v>2.5030000000000001</c:v>
                      </c:pt>
                      <c:pt idx="7">
                        <c:v>5.548</c:v>
                      </c:pt>
                      <c:pt idx="8">
                        <c:v>6.1760000000000002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3.222</c:v>
                      </c:pt>
                      <c:pt idx="1">
                        <c:v>4.7549999999999999</c:v>
                      </c:pt>
                      <c:pt idx="2">
                        <c:v>6.4850000000000003</c:v>
                      </c:pt>
                      <c:pt idx="3">
                        <c:v>1.9990000000000001</c:v>
                      </c:pt>
                      <c:pt idx="4">
                        <c:v>6.1589999999999998</c:v>
                      </c:pt>
                      <c:pt idx="5">
                        <c:v>3.306</c:v>
                      </c:pt>
                      <c:pt idx="6">
                        <c:v>2.4950000000000001</c:v>
                      </c:pt>
                      <c:pt idx="7">
                        <c:v>5.5380000000000003</c:v>
                      </c:pt>
                      <c:pt idx="8">
                        <c:v>6.165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3.2120000000000002</c:v>
                      </c:pt>
                      <c:pt idx="1">
                        <c:v>4.742</c:v>
                      </c:pt>
                      <c:pt idx="2">
                        <c:v>6.4829999999999997</c:v>
                      </c:pt>
                      <c:pt idx="3">
                        <c:v>1.994</c:v>
                      </c:pt>
                      <c:pt idx="4">
                        <c:v>6.1550000000000002</c:v>
                      </c:pt>
                      <c:pt idx="5">
                        <c:v>3.302</c:v>
                      </c:pt>
                      <c:pt idx="6">
                        <c:v>2.4870000000000001</c:v>
                      </c:pt>
                      <c:pt idx="7">
                        <c:v>5.5279999999999996</c:v>
                      </c:pt>
                      <c:pt idx="8">
                        <c:v>6.1529999999999996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3.2010000000000001</c:v>
                      </c:pt>
                      <c:pt idx="1">
                        <c:v>4.7300000000000004</c:v>
                      </c:pt>
                      <c:pt idx="2">
                        <c:v>6.4809999999999999</c:v>
                      </c:pt>
                      <c:pt idx="3">
                        <c:v>1.988</c:v>
                      </c:pt>
                      <c:pt idx="4">
                        <c:v>6.1509999999999998</c:v>
                      </c:pt>
                      <c:pt idx="5">
                        <c:v>3.2970000000000002</c:v>
                      </c:pt>
                      <c:pt idx="6">
                        <c:v>2.4790000000000001</c:v>
                      </c:pt>
                      <c:pt idx="7">
                        <c:v>5.5170000000000003</c:v>
                      </c:pt>
                      <c:pt idx="8">
                        <c:v>6.1420000000000003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3.1909999999999998</c:v>
                      </c:pt>
                      <c:pt idx="1">
                        <c:v>4.7169999999999996</c:v>
                      </c:pt>
                      <c:pt idx="2">
                        <c:v>6.4790000000000001</c:v>
                      </c:pt>
                      <c:pt idx="3">
                        <c:v>1.9830000000000001</c:v>
                      </c:pt>
                      <c:pt idx="4">
                        <c:v>6.1470000000000002</c:v>
                      </c:pt>
                      <c:pt idx="5">
                        <c:v>3.2930000000000001</c:v>
                      </c:pt>
                      <c:pt idx="6">
                        <c:v>2.4710000000000001</c:v>
                      </c:pt>
                      <c:pt idx="7">
                        <c:v>5.5069999999999997</c:v>
                      </c:pt>
                      <c:pt idx="8">
                        <c:v>6.13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3.18</c:v>
                      </c:pt>
                      <c:pt idx="1">
                        <c:v>4.7039999999999997</c:v>
                      </c:pt>
                      <c:pt idx="2">
                        <c:v>6.4770000000000003</c:v>
                      </c:pt>
                      <c:pt idx="3">
                        <c:v>1.978</c:v>
                      </c:pt>
                      <c:pt idx="4">
                        <c:v>6.1429999999999998</c:v>
                      </c:pt>
                      <c:pt idx="5">
                        <c:v>3.2879999999999998</c:v>
                      </c:pt>
                      <c:pt idx="6">
                        <c:v>2.4630000000000001</c:v>
                      </c:pt>
                      <c:pt idx="7">
                        <c:v>5.4969999999999999</c:v>
                      </c:pt>
                      <c:pt idx="8">
                        <c:v>6.1180000000000003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3.169</c:v>
                      </c:pt>
                      <c:pt idx="1">
                        <c:v>4.6909999999999998</c:v>
                      </c:pt>
                      <c:pt idx="2">
                        <c:v>6.4740000000000002</c:v>
                      </c:pt>
                      <c:pt idx="3">
                        <c:v>1.9730000000000001</c:v>
                      </c:pt>
                      <c:pt idx="4">
                        <c:v>6.1379999999999999</c:v>
                      </c:pt>
                      <c:pt idx="5">
                        <c:v>3.2839999999999998</c:v>
                      </c:pt>
                      <c:pt idx="6">
                        <c:v>2.4550000000000001</c:v>
                      </c:pt>
                      <c:pt idx="7">
                        <c:v>5.4870000000000001</c:v>
                      </c:pt>
                      <c:pt idx="8">
                        <c:v>6.1070000000000002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3.1589999999999998</c:v>
                      </c:pt>
                      <c:pt idx="1">
                        <c:v>4.6779999999999999</c:v>
                      </c:pt>
                      <c:pt idx="2">
                        <c:v>6.4720000000000004</c:v>
                      </c:pt>
                      <c:pt idx="3">
                        <c:v>1.9670000000000001</c:v>
                      </c:pt>
                      <c:pt idx="4">
                        <c:v>6.1340000000000003</c:v>
                      </c:pt>
                      <c:pt idx="5">
                        <c:v>3.28</c:v>
                      </c:pt>
                      <c:pt idx="6">
                        <c:v>2.448</c:v>
                      </c:pt>
                      <c:pt idx="7">
                        <c:v>5.4770000000000003</c:v>
                      </c:pt>
                      <c:pt idx="8">
                        <c:v>6.0949999999999998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3.1480000000000001</c:v>
                      </c:pt>
                      <c:pt idx="1">
                        <c:v>4.6639999999999997</c:v>
                      </c:pt>
                      <c:pt idx="2">
                        <c:v>6.47</c:v>
                      </c:pt>
                      <c:pt idx="3">
                        <c:v>1.962</c:v>
                      </c:pt>
                      <c:pt idx="4">
                        <c:v>6.13</c:v>
                      </c:pt>
                      <c:pt idx="5">
                        <c:v>3.2749999999999999</c:v>
                      </c:pt>
                      <c:pt idx="6">
                        <c:v>2.44</c:v>
                      </c:pt>
                      <c:pt idx="7">
                        <c:v>5.4669999999999996</c:v>
                      </c:pt>
                      <c:pt idx="8">
                        <c:v>6.0830000000000002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3.137</c:v>
                      </c:pt>
                      <c:pt idx="1">
                        <c:v>4.6509999999999998</c:v>
                      </c:pt>
                      <c:pt idx="2">
                        <c:v>6.4669999999999996</c:v>
                      </c:pt>
                      <c:pt idx="3">
                        <c:v>1.9570000000000001</c:v>
                      </c:pt>
                      <c:pt idx="4">
                        <c:v>6.1260000000000003</c:v>
                      </c:pt>
                      <c:pt idx="5">
                        <c:v>3.2709999999999999</c:v>
                      </c:pt>
                      <c:pt idx="6">
                        <c:v>2.4319999999999999</c:v>
                      </c:pt>
                      <c:pt idx="7">
                        <c:v>5.4569999999999999</c:v>
                      </c:pt>
                      <c:pt idx="8">
                        <c:v>6.0709999999999997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3.1259999999999999</c:v>
                      </c:pt>
                      <c:pt idx="1">
                        <c:v>4.6379999999999999</c:v>
                      </c:pt>
                      <c:pt idx="2">
                        <c:v>6.4649999999999999</c:v>
                      </c:pt>
                      <c:pt idx="3">
                        <c:v>1.952</c:v>
                      </c:pt>
                      <c:pt idx="4">
                        <c:v>6.1219999999999999</c:v>
                      </c:pt>
                      <c:pt idx="5">
                        <c:v>3.266</c:v>
                      </c:pt>
                      <c:pt idx="6">
                        <c:v>2.4239999999999999</c:v>
                      </c:pt>
                      <c:pt idx="7">
                        <c:v>5.4459999999999997</c:v>
                      </c:pt>
                      <c:pt idx="8">
                        <c:v>6.0590000000000002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3.1160000000000001</c:v>
                      </c:pt>
                      <c:pt idx="1">
                        <c:v>4.6239999999999997</c:v>
                      </c:pt>
                      <c:pt idx="2">
                        <c:v>6.4619999999999997</c:v>
                      </c:pt>
                      <c:pt idx="3">
                        <c:v>1.9470000000000001</c:v>
                      </c:pt>
                      <c:pt idx="4">
                        <c:v>6.1180000000000003</c:v>
                      </c:pt>
                      <c:pt idx="5">
                        <c:v>3.262</c:v>
                      </c:pt>
                      <c:pt idx="6">
                        <c:v>2.4169999999999998</c:v>
                      </c:pt>
                      <c:pt idx="7">
                        <c:v>5.4359999999999999</c:v>
                      </c:pt>
                      <c:pt idx="8">
                        <c:v>6.048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3.105</c:v>
                      </c:pt>
                      <c:pt idx="1">
                        <c:v>4.6109999999999998</c:v>
                      </c:pt>
                      <c:pt idx="2">
                        <c:v>6.4589999999999996</c:v>
                      </c:pt>
                      <c:pt idx="3">
                        <c:v>1.9419999999999999</c:v>
                      </c:pt>
                      <c:pt idx="4">
                        <c:v>6.1139999999999999</c:v>
                      </c:pt>
                      <c:pt idx="5">
                        <c:v>3.2570000000000001</c:v>
                      </c:pt>
                      <c:pt idx="6">
                        <c:v>2.4089999999999998</c:v>
                      </c:pt>
                      <c:pt idx="7">
                        <c:v>5.4260000000000002</c:v>
                      </c:pt>
                      <c:pt idx="8">
                        <c:v>6.0359999999999996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3.0939999999999999</c:v>
                      </c:pt>
                      <c:pt idx="1">
                        <c:v>4.5970000000000004</c:v>
                      </c:pt>
                      <c:pt idx="2">
                        <c:v>6.4569999999999999</c:v>
                      </c:pt>
                      <c:pt idx="3">
                        <c:v>1.9370000000000001</c:v>
                      </c:pt>
                      <c:pt idx="4">
                        <c:v>6.109</c:v>
                      </c:pt>
                      <c:pt idx="5">
                        <c:v>3.2519999999999998</c:v>
                      </c:pt>
                      <c:pt idx="6">
                        <c:v>2.4009999999999998</c:v>
                      </c:pt>
                      <c:pt idx="7">
                        <c:v>5.4160000000000004</c:v>
                      </c:pt>
                      <c:pt idx="8">
                        <c:v>6.024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3.0830000000000002</c:v>
                      </c:pt>
                      <c:pt idx="1">
                        <c:v>4.5839999999999996</c:v>
                      </c:pt>
                      <c:pt idx="2">
                        <c:v>6.4539999999999997</c:v>
                      </c:pt>
                      <c:pt idx="3">
                        <c:v>1.9319999999999999</c:v>
                      </c:pt>
                      <c:pt idx="4">
                        <c:v>6.1050000000000004</c:v>
                      </c:pt>
                      <c:pt idx="5">
                        <c:v>3.2480000000000002</c:v>
                      </c:pt>
                      <c:pt idx="6">
                        <c:v>2.3929999999999998</c:v>
                      </c:pt>
                      <c:pt idx="7">
                        <c:v>5.4059999999999997</c:v>
                      </c:pt>
                      <c:pt idx="8">
                        <c:v>6.0119999999999996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3.0720000000000001</c:v>
                      </c:pt>
                      <c:pt idx="1">
                        <c:v>4.57</c:v>
                      </c:pt>
                      <c:pt idx="2">
                        <c:v>6.4509999999999996</c:v>
                      </c:pt>
                      <c:pt idx="3">
                        <c:v>1.927</c:v>
                      </c:pt>
                      <c:pt idx="4">
                        <c:v>6.101</c:v>
                      </c:pt>
                      <c:pt idx="5">
                        <c:v>3.2429999999999999</c:v>
                      </c:pt>
                      <c:pt idx="6">
                        <c:v>2.3849999999999998</c:v>
                      </c:pt>
                      <c:pt idx="7">
                        <c:v>5.3959999999999999</c:v>
                      </c:pt>
                      <c:pt idx="8">
                        <c:v>6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3.0609999999999999</c:v>
                      </c:pt>
                      <c:pt idx="1">
                        <c:v>4.5570000000000004</c:v>
                      </c:pt>
                      <c:pt idx="2">
                        <c:v>6.4489999999999998</c:v>
                      </c:pt>
                      <c:pt idx="3">
                        <c:v>1.9219999999999999</c:v>
                      </c:pt>
                      <c:pt idx="4">
                        <c:v>6.0970000000000004</c:v>
                      </c:pt>
                      <c:pt idx="5">
                        <c:v>3.238</c:v>
                      </c:pt>
                      <c:pt idx="6">
                        <c:v>2.3780000000000001</c:v>
                      </c:pt>
                      <c:pt idx="7">
                        <c:v>5.3860000000000001</c:v>
                      </c:pt>
                      <c:pt idx="8">
                        <c:v>5.9880000000000004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3.05</c:v>
                      </c:pt>
                      <c:pt idx="1">
                        <c:v>4.5430000000000001</c:v>
                      </c:pt>
                      <c:pt idx="2">
                        <c:v>6.4459999999999997</c:v>
                      </c:pt>
                      <c:pt idx="3">
                        <c:v>1.917</c:v>
                      </c:pt>
                      <c:pt idx="4">
                        <c:v>6.093</c:v>
                      </c:pt>
                      <c:pt idx="5">
                        <c:v>3.234</c:v>
                      </c:pt>
                      <c:pt idx="6">
                        <c:v>2.37</c:v>
                      </c:pt>
                      <c:pt idx="7">
                        <c:v>5.3760000000000003</c:v>
                      </c:pt>
                      <c:pt idx="8">
                        <c:v>5.976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3.0390000000000001</c:v>
                      </c:pt>
                      <c:pt idx="1">
                        <c:v>4.53</c:v>
                      </c:pt>
                      <c:pt idx="2">
                        <c:v>6.4429999999999996</c:v>
                      </c:pt>
                      <c:pt idx="3">
                        <c:v>1.9119999999999999</c:v>
                      </c:pt>
                      <c:pt idx="4">
                        <c:v>6.0890000000000004</c:v>
                      </c:pt>
                      <c:pt idx="5">
                        <c:v>3.2290000000000001</c:v>
                      </c:pt>
                      <c:pt idx="6">
                        <c:v>2.3620000000000001</c:v>
                      </c:pt>
                      <c:pt idx="7">
                        <c:v>5.3659999999999997</c:v>
                      </c:pt>
                      <c:pt idx="8">
                        <c:v>5.9640000000000004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3.028</c:v>
                      </c:pt>
                      <c:pt idx="1">
                        <c:v>4.5170000000000003</c:v>
                      </c:pt>
                      <c:pt idx="2">
                        <c:v>6.44</c:v>
                      </c:pt>
                      <c:pt idx="3">
                        <c:v>1.907</c:v>
                      </c:pt>
                      <c:pt idx="4">
                        <c:v>6.0839999999999996</c:v>
                      </c:pt>
                      <c:pt idx="5">
                        <c:v>3.2240000000000002</c:v>
                      </c:pt>
                      <c:pt idx="6">
                        <c:v>2.355</c:v>
                      </c:pt>
                      <c:pt idx="7">
                        <c:v>5.3550000000000004</c:v>
                      </c:pt>
                      <c:pt idx="8">
                        <c:v>5.952</c:v>
                      </c:pt>
                    </c:numCache>
                  </c:numRef>
                </c:val>
              </c15:ser>
            </c15:filteredBarSeries>
            <c15:filteredBarSeries>
              <c15:ser>
                <c:idx val="24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3.0169999999999999</c:v>
                      </c:pt>
                      <c:pt idx="1">
                        <c:v>4.5030000000000001</c:v>
                      </c:pt>
                      <c:pt idx="2">
                        <c:v>6.4370000000000003</c:v>
                      </c:pt>
                      <c:pt idx="3">
                        <c:v>1.9019999999999999</c:v>
                      </c:pt>
                      <c:pt idx="4">
                        <c:v>6.08</c:v>
                      </c:pt>
                      <c:pt idx="5">
                        <c:v>3.22</c:v>
                      </c:pt>
                      <c:pt idx="6">
                        <c:v>2.347</c:v>
                      </c:pt>
                      <c:pt idx="7">
                        <c:v>5.3449999999999998</c:v>
                      </c:pt>
                      <c:pt idx="8">
                        <c:v>5.94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3.0049999999999999</c:v>
                      </c:pt>
                      <c:pt idx="1">
                        <c:v>4.49</c:v>
                      </c:pt>
                      <c:pt idx="2">
                        <c:v>6.4340000000000002</c:v>
                      </c:pt>
                      <c:pt idx="3">
                        <c:v>1.897</c:v>
                      </c:pt>
                      <c:pt idx="4">
                        <c:v>6.0759999999999996</c:v>
                      </c:pt>
                      <c:pt idx="5">
                        <c:v>3.2149999999999999</c:v>
                      </c:pt>
                      <c:pt idx="6">
                        <c:v>2.339</c:v>
                      </c:pt>
                      <c:pt idx="7">
                        <c:v>5.335</c:v>
                      </c:pt>
                      <c:pt idx="8">
                        <c:v>5.9290000000000003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2.9940000000000002</c:v>
                      </c:pt>
                      <c:pt idx="1">
                        <c:v>4.476</c:v>
                      </c:pt>
                      <c:pt idx="2">
                        <c:v>6.431</c:v>
                      </c:pt>
                      <c:pt idx="3">
                        <c:v>1.8919999999999999</c:v>
                      </c:pt>
                      <c:pt idx="4">
                        <c:v>6.0720000000000001</c:v>
                      </c:pt>
                      <c:pt idx="5">
                        <c:v>3.21</c:v>
                      </c:pt>
                      <c:pt idx="6">
                        <c:v>2.3319999999999999</c:v>
                      </c:pt>
                      <c:pt idx="7">
                        <c:v>5.3250000000000002</c:v>
                      </c:pt>
                      <c:pt idx="8">
                        <c:v>5.9169999999999998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2.9830000000000001</c:v>
                      </c:pt>
                      <c:pt idx="1">
                        <c:v>4.4630000000000001</c:v>
                      </c:pt>
                      <c:pt idx="2">
                        <c:v>6.4279999999999999</c:v>
                      </c:pt>
                      <c:pt idx="3">
                        <c:v>1.887</c:v>
                      </c:pt>
                      <c:pt idx="4">
                        <c:v>6.0679999999999996</c:v>
                      </c:pt>
                      <c:pt idx="5">
                        <c:v>3.206</c:v>
                      </c:pt>
                      <c:pt idx="6">
                        <c:v>2.3239999999999998</c:v>
                      </c:pt>
                      <c:pt idx="7">
                        <c:v>5.3150000000000004</c:v>
                      </c:pt>
                      <c:pt idx="8">
                        <c:v>5.9050000000000002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2.972</c:v>
                      </c:pt>
                      <c:pt idx="1">
                        <c:v>4.45</c:v>
                      </c:pt>
                      <c:pt idx="2">
                        <c:v>6.4260000000000002</c:v>
                      </c:pt>
                      <c:pt idx="3">
                        <c:v>1.8819999999999999</c:v>
                      </c:pt>
                      <c:pt idx="4">
                        <c:v>6.0640000000000001</c:v>
                      </c:pt>
                      <c:pt idx="5">
                        <c:v>3.2010000000000001</c:v>
                      </c:pt>
                      <c:pt idx="6">
                        <c:v>2.3159999999999998</c:v>
                      </c:pt>
                      <c:pt idx="7">
                        <c:v>5.3049999999999997</c:v>
                      </c:pt>
                      <c:pt idx="8">
                        <c:v>5.8929999999999998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2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HDD - Pacific</c:v>
                      </c:pt>
                      <c:pt idx="1">
                        <c:v>HDD - Mountain</c:v>
                      </c:pt>
                      <c:pt idx="2">
                        <c:v>HDD - West North Central</c:v>
                      </c:pt>
                      <c:pt idx="3">
                        <c:v>HDD - West South Central</c:v>
                      </c:pt>
                      <c:pt idx="4">
                        <c:v>HDD - East North Central</c:v>
                      </c:pt>
                      <c:pt idx="5">
                        <c:v>HDD - East South Central</c:v>
                      </c:pt>
                      <c:pt idx="6">
                        <c:v>HDD - South Atlantic</c:v>
                      </c:pt>
                      <c:pt idx="7">
                        <c:v>HDD - Middle Atlantic</c:v>
                      </c:pt>
                      <c:pt idx="8">
                        <c:v>HDD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2.9609999999999999</c:v>
                      </c:pt>
                      <c:pt idx="1">
                        <c:v>4.4359999999999999</c:v>
                      </c:pt>
                      <c:pt idx="2">
                        <c:v>6.423</c:v>
                      </c:pt>
                      <c:pt idx="3">
                        <c:v>1.877</c:v>
                      </c:pt>
                      <c:pt idx="4">
                        <c:v>6.0590000000000002</c:v>
                      </c:pt>
                      <c:pt idx="5">
                        <c:v>3.1960000000000002</c:v>
                      </c:pt>
                      <c:pt idx="6">
                        <c:v>2.3090000000000002</c:v>
                      </c:pt>
                      <c:pt idx="7">
                        <c:v>5.2949999999999999</c:v>
                      </c:pt>
                      <c:pt idx="8">
                        <c:v>5.8810000000000002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892733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9276112"/>
        <c:crosses val="autoZero"/>
        <c:auto val="1"/>
        <c:lblAlgn val="ctr"/>
        <c:lblOffset val="100"/>
        <c:noMultiLvlLbl val="0"/>
      </c:catAx>
      <c:valAx>
        <c:axId val="18927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27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033118097806835E-2"/>
          <c:y val="0.25080486164423577"/>
          <c:w val="0.888840941145702"/>
          <c:h val="0.4552137669590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CDD - Pacific</c:v>
                </c:pt>
                <c:pt idx="1">
                  <c:v>CDD - Mountain</c:v>
                </c:pt>
                <c:pt idx="2">
                  <c:v>CDD - West North Central</c:v>
                </c:pt>
                <c:pt idx="3">
                  <c:v>CDD - West South Central</c:v>
                </c:pt>
                <c:pt idx="4">
                  <c:v>CDD - East North Central</c:v>
                </c:pt>
                <c:pt idx="5">
                  <c:v>CDD - East South Central</c:v>
                </c:pt>
                <c:pt idx="6">
                  <c:v>CDD - South Atlantic</c:v>
                </c:pt>
                <c:pt idx="7">
                  <c:v>CDD - Middle Atlantic</c:v>
                </c:pt>
                <c:pt idx="8">
                  <c:v>CDD - New England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1.012</c:v>
                </c:pt>
                <c:pt idx="1">
                  <c:v>1.639</c:v>
                </c:pt>
                <c:pt idx="2">
                  <c:v>0.97499999999999998</c:v>
                </c:pt>
                <c:pt idx="3">
                  <c:v>2.73</c:v>
                </c:pt>
                <c:pt idx="4">
                  <c:v>0.83099999999999996</c:v>
                </c:pt>
                <c:pt idx="5">
                  <c:v>1.623</c:v>
                </c:pt>
                <c:pt idx="6">
                  <c:v>2.274</c:v>
                </c:pt>
                <c:pt idx="7">
                  <c:v>0.84</c:v>
                </c:pt>
                <c:pt idx="8">
                  <c:v>0.65200000000000002</c:v>
                </c:pt>
              </c:numCache>
            </c:numRef>
          </c:val>
        </c:ser>
        <c:ser>
          <c:idx val="30"/>
          <c:order val="30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96D7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CDD - Pacific</c:v>
                </c:pt>
                <c:pt idx="1">
                  <c:v>CDD - Mountain</c:v>
                </c:pt>
                <c:pt idx="2">
                  <c:v>CDD - West North Central</c:v>
                </c:pt>
                <c:pt idx="3">
                  <c:v>CDD - West South Central</c:v>
                </c:pt>
                <c:pt idx="4">
                  <c:v>CDD - East North Central</c:v>
                </c:pt>
                <c:pt idx="5">
                  <c:v>CDD - East South Central</c:v>
                </c:pt>
                <c:pt idx="6">
                  <c:v>CDD - South Atlantic</c:v>
                </c:pt>
                <c:pt idx="7">
                  <c:v>CDD - Middle Atlantic</c:v>
                </c:pt>
                <c:pt idx="8">
                  <c:v>CDD - New England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1.143</c:v>
                </c:pt>
                <c:pt idx="1">
                  <c:v>1.82</c:v>
                </c:pt>
                <c:pt idx="2">
                  <c:v>1.1950000000000001</c:v>
                </c:pt>
                <c:pt idx="3">
                  <c:v>3.2610000000000001</c:v>
                </c:pt>
                <c:pt idx="4">
                  <c:v>1.0329999999999999</c:v>
                </c:pt>
                <c:pt idx="5">
                  <c:v>2.0920000000000001</c:v>
                </c:pt>
                <c:pt idx="6">
                  <c:v>2.7629999999999999</c:v>
                </c:pt>
                <c:pt idx="7">
                  <c:v>1.054</c:v>
                </c:pt>
                <c:pt idx="8">
                  <c:v>0.747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5"/>
        <c:axId val="436766320"/>
        <c:axId val="43676305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0.84</c:v>
                      </c:pt>
                      <c:pt idx="1">
                        <c:v>1.4710000000000001</c:v>
                      </c:pt>
                      <c:pt idx="2">
                        <c:v>0.95599999999999996</c:v>
                      </c:pt>
                      <c:pt idx="3">
                        <c:v>2.77</c:v>
                      </c:pt>
                      <c:pt idx="4">
                        <c:v>0.76700000000000002</c:v>
                      </c:pt>
                      <c:pt idx="5">
                        <c:v>1.71</c:v>
                      </c:pt>
                      <c:pt idx="6">
                        <c:v>2.2189999999999999</c:v>
                      </c:pt>
                      <c:pt idx="7">
                        <c:v>0.70599999999999996</c:v>
                      </c:pt>
                      <c:pt idx="8">
                        <c:v>0.505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0.96299999999999997</c:v>
                      </c:pt>
                      <c:pt idx="1">
                        <c:v>1.56</c:v>
                      </c:pt>
                      <c:pt idx="2">
                        <c:v>1.0349999999999999</c:v>
                      </c:pt>
                      <c:pt idx="3">
                        <c:v>2.8610000000000002</c:v>
                      </c:pt>
                      <c:pt idx="4">
                        <c:v>0.85699999999999998</c:v>
                      </c:pt>
                      <c:pt idx="5">
                        <c:v>1.8080000000000001</c:v>
                      </c:pt>
                      <c:pt idx="6">
                        <c:v>2.359</c:v>
                      </c:pt>
                      <c:pt idx="7">
                        <c:v>0.82599999999999996</c:v>
                      </c:pt>
                      <c:pt idx="8">
                        <c:v>0.57899999999999996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0.96899999999999997</c:v>
                      </c:pt>
                      <c:pt idx="1">
                        <c:v>1.5680000000000001</c:v>
                      </c:pt>
                      <c:pt idx="2">
                        <c:v>1.04</c:v>
                      </c:pt>
                      <c:pt idx="3">
                        <c:v>2.875</c:v>
                      </c:pt>
                      <c:pt idx="4">
                        <c:v>0.86399999999999999</c:v>
                      </c:pt>
                      <c:pt idx="5">
                        <c:v>1.8180000000000001</c:v>
                      </c:pt>
                      <c:pt idx="6">
                        <c:v>2.3730000000000002</c:v>
                      </c:pt>
                      <c:pt idx="7">
                        <c:v>0.83399999999999996</c:v>
                      </c:pt>
                      <c:pt idx="8">
                        <c:v>0.58399999999999996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0.97499999999999998</c:v>
                      </c:pt>
                      <c:pt idx="1">
                        <c:v>1.577</c:v>
                      </c:pt>
                      <c:pt idx="2">
                        <c:v>1.046</c:v>
                      </c:pt>
                      <c:pt idx="3">
                        <c:v>2.8889999999999998</c:v>
                      </c:pt>
                      <c:pt idx="4">
                        <c:v>0.87</c:v>
                      </c:pt>
                      <c:pt idx="5">
                        <c:v>1.8280000000000001</c:v>
                      </c:pt>
                      <c:pt idx="6">
                        <c:v>2.3879999999999999</c:v>
                      </c:pt>
                      <c:pt idx="7">
                        <c:v>0.84199999999999997</c:v>
                      </c:pt>
                      <c:pt idx="8">
                        <c:v>0.59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0.98199999999999998</c:v>
                      </c:pt>
                      <c:pt idx="1">
                        <c:v>1.5860000000000001</c:v>
                      </c:pt>
                      <c:pt idx="2">
                        <c:v>1.0509999999999999</c:v>
                      </c:pt>
                      <c:pt idx="3">
                        <c:v>2.9039999999999999</c:v>
                      </c:pt>
                      <c:pt idx="4">
                        <c:v>0.876</c:v>
                      </c:pt>
                      <c:pt idx="5">
                        <c:v>1.8380000000000001</c:v>
                      </c:pt>
                      <c:pt idx="6">
                        <c:v>2.4020000000000001</c:v>
                      </c:pt>
                      <c:pt idx="7">
                        <c:v>0.85</c:v>
                      </c:pt>
                      <c:pt idx="8">
                        <c:v>0.59599999999999997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0.98799999999999999</c:v>
                      </c:pt>
                      <c:pt idx="1">
                        <c:v>1.595</c:v>
                      </c:pt>
                      <c:pt idx="2">
                        <c:v>1.0569999999999999</c:v>
                      </c:pt>
                      <c:pt idx="3">
                        <c:v>2.9180000000000001</c:v>
                      </c:pt>
                      <c:pt idx="4">
                        <c:v>0.88200000000000001</c:v>
                      </c:pt>
                      <c:pt idx="5">
                        <c:v>1.8480000000000001</c:v>
                      </c:pt>
                      <c:pt idx="6">
                        <c:v>2.4169999999999998</c:v>
                      </c:pt>
                      <c:pt idx="7">
                        <c:v>0.85799999999999998</c:v>
                      </c:pt>
                      <c:pt idx="8">
                        <c:v>0.60199999999999998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0.99399999999999999</c:v>
                      </c:pt>
                      <c:pt idx="1">
                        <c:v>1.6040000000000001</c:v>
                      </c:pt>
                      <c:pt idx="2">
                        <c:v>1.0620000000000001</c:v>
                      </c:pt>
                      <c:pt idx="3">
                        <c:v>2.9319999999999999</c:v>
                      </c:pt>
                      <c:pt idx="4">
                        <c:v>0.88900000000000001</c:v>
                      </c:pt>
                      <c:pt idx="5">
                        <c:v>1.8580000000000001</c:v>
                      </c:pt>
                      <c:pt idx="6">
                        <c:v>2.431</c:v>
                      </c:pt>
                      <c:pt idx="7">
                        <c:v>0.86699999999999999</c:v>
                      </c:pt>
                      <c:pt idx="8">
                        <c:v>0.60799999999999998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1.0009999999999999</c:v>
                      </c:pt>
                      <c:pt idx="1">
                        <c:v>1.613</c:v>
                      </c:pt>
                      <c:pt idx="2">
                        <c:v>1.0680000000000001</c:v>
                      </c:pt>
                      <c:pt idx="3">
                        <c:v>2.9470000000000001</c:v>
                      </c:pt>
                      <c:pt idx="4">
                        <c:v>0.89500000000000002</c:v>
                      </c:pt>
                      <c:pt idx="5">
                        <c:v>1.8680000000000001</c:v>
                      </c:pt>
                      <c:pt idx="6">
                        <c:v>2.4449999999999998</c:v>
                      </c:pt>
                      <c:pt idx="7">
                        <c:v>0.875</c:v>
                      </c:pt>
                      <c:pt idx="8">
                        <c:v>0.61399999999999999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1.0069999999999999</c:v>
                      </c:pt>
                      <c:pt idx="1">
                        <c:v>1.6220000000000001</c:v>
                      </c:pt>
                      <c:pt idx="2">
                        <c:v>1.0740000000000001</c:v>
                      </c:pt>
                      <c:pt idx="3">
                        <c:v>2.9609999999999999</c:v>
                      </c:pt>
                      <c:pt idx="4">
                        <c:v>0.90100000000000002</c:v>
                      </c:pt>
                      <c:pt idx="5">
                        <c:v>1.8779999999999999</c:v>
                      </c:pt>
                      <c:pt idx="6">
                        <c:v>2.46</c:v>
                      </c:pt>
                      <c:pt idx="7">
                        <c:v>0.88300000000000001</c:v>
                      </c:pt>
                      <c:pt idx="8">
                        <c:v>0.62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Sheet1!$A$12</c15:sqref>
                        </c15:formulaRef>
                      </c:ext>
                    </c:extLst>
                    <c:strCache>
                      <c:ptCount val="1"/>
                      <c:pt idx="0">
                        <c:v>2030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Sheet1!$B$12:$J$12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1.0129999999999999</c:v>
                      </c:pt>
                      <c:pt idx="1">
                        <c:v>1.631</c:v>
                      </c:pt>
                      <c:pt idx="2">
                        <c:v>1.079</c:v>
                      </c:pt>
                      <c:pt idx="3">
                        <c:v>2.976</c:v>
                      </c:pt>
                      <c:pt idx="4">
                        <c:v>0.90700000000000003</c:v>
                      </c:pt>
                      <c:pt idx="5">
                        <c:v>1.8879999999999999</c:v>
                      </c:pt>
                      <c:pt idx="6">
                        <c:v>2.4740000000000002</c:v>
                      </c:pt>
                      <c:pt idx="7">
                        <c:v>0.89100000000000001</c:v>
                      </c:pt>
                      <c:pt idx="8">
                        <c:v>0.626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1.02</c:v>
                      </c:pt>
                      <c:pt idx="1">
                        <c:v>1.641</c:v>
                      </c:pt>
                      <c:pt idx="2">
                        <c:v>1.085</c:v>
                      </c:pt>
                      <c:pt idx="3">
                        <c:v>2.99</c:v>
                      </c:pt>
                      <c:pt idx="4">
                        <c:v>0.91400000000000003</c:v>
                      </c:pt>
                      <c:pt idx="5">
                        <c:v>1.8979999999999999</c:v>
                      </c:pt>
                      <c:pt idx="6">
                        <c:v>2.488</c:v>
                      </c:pt>
                      <c:pt idx="7">
                        <c:v>0.89900000000000002</c:v>
                      </c:pt>
                      <c:pt idx="8">
                        <c:v>0.63200000000000001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1.026</c:v>
                      </c:pt>
                      <c:pt idx="1">
                        <c:v>1.65</c:v>
                      </c:pt>
                      <c:pt idx="2">
                        <c:v>1.091</c:v>
                      </c:pt>
                      <c:pt idx="3">
                        <c:v>3.004</c:v>
                      </c:pt>
                      <c:pt idx="4">
                        <c:v>0.92</c:v>
                      </c:pt>
                      <c:pt idx="5">
                        <c:v>1.909</c:v>
                      </c:pt>
                      <c:pt idx="6">
                        <c:v>2.5030000000000001</c:v>
                      </c:pt>
                      <c:pt idx="7">
                        <c:v>0.90700000000000003</c:v>
                      </c:pt>
                      <c:pt idx="8">
                        <c:v>0.63800000000000001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1.032</c:v>
                      </c:pt>
                      <c:pt idx="1">
                        <c:v>1.659</c:v>
                      </c:pt>
                      <c:pt idx="2">
                        <c:v>1.0960000000000001</c:v>
                      </c:pt>
                      <c:pt idx="3">
                        <c:v>3.0179999999999998</c:v>
                      </c:pt>
                      <c:pt idx="4">
                        <c:v>0.92600000000000005</c:v>
                      </c:pt>
                      <c:pt idx="5">
                        <c:v>1.919</c:v>
                      </c:pt>
                      <c:pt idx="6">
                        <c:v>2.5169999999999999</c:v>
                      </c:pt>
                      <c:pt idx="7">
                        <c:v>0.91600000000000004</c:v>
                      </c:pt>
                      <c:pt idx="8">
                        <c:v>0.64400000000000002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1.0389999999999999</c:v>
                      </c:pt>
                      <c:pt idx="1">
                        <c:v>1.6679999999999999</c:v>
                      </c:pt>
                      <c:pt idx="2">
                        <c:v>1.1020000000000001</c:v>
                      </c:pt>
                      <c:pt idx="3">
                        <c:v>3.0329999999999999</c:v>
                      </c:pt>
                      <c:pt idx="4">
                        <c:v>0.93200000000000005</c:v>
                      </c:pt>
                      <c:pt idx="5">
                        <c:v>1.929</c:v>
                      </c:pt>
                      <c:pt idx="6">
                        <c:v>2.5310000000000001</c:v>
                      </c:pt>
                      <c:pt idx="7">
                        <c:v>0.92400000000000004</c:v>
                      </c:pt>
                      <c:pt idx="8">
                        <c:v>0.65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1.0449999999999999</c:v>
                      </c:pt>
                      <c:pt idx="1">
                        <c:v>1.6779999999999999</c:v>
                      </c:pt>
                      <c:pt idx="2">
                        <c:v>1.1080000000000001</c:v>
                      </c:pt>
                      <c:pt idx="3">
                        <c:v>3.0470000000000002</c:v>
                      </c:pt>
                      <c:pt idx="4">
                        <c:v>0.93899999999999995</c:v>
                      </c:pt>
                      <c:pt idx="5">
                        <c:v>1.9390000000000001</c:v>
                      </c:pt>
                      <c:pt idx="6">
                        <c:v>2.5459999999999998</c:v>
                      </c:pt>
                      <c:pt idx="7">
                        <c:v>0.93200000000000005</c:v>
                      </c:pt>
                      <c:pt idx="8">
                        <c:v>0.65600000000000003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1.052</c:v>
                      </c:pt>
                      <c:pt idx="1">
                        <c:v>1.6870000000000001</c:v>
                      </c:pt>
                      <c:pt idx="2">
                        <c:v>1.1140000000000001</c:v>
                      </c:pt>
                      <c:pt idx="3">
                        <c:v>3.0609999999999999</c:v>
                      </c:pt>
                      <c:pt idx="4">
                        <c:v>0.94499999999999995</c:v>
                      </c:pt>
                      <c:pt idx="5">
                        <c:v>1.9490000000000001</c:v>
                      </c:pt>
                      <c:pt idx="6">
                        <c:v>2.56</c:v>
                      </c:pt>
                      <c:pt idx="7">
                        <c:v>0.94</c:v>
                      </c:pt>
                      <c:pt idx="8">
                        <c:v>0.66200000000000003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1.0580000000000001</c:v>
                      </c:pt>
                      <c:pt idx="1">
                        <c:v>1.6970000000000001</c:v>
                      </c:pt>
                      <c:pt idx="2">
                        <c:v>1.119</c:v>
                      </c:pt>
                      <c:pt idx="3">
                        <c:v>3.0760000000000001</c:v>
                      </c:pt>
                      <c:pt idx="4">
                        <c:v>0.95099999999999996</c:v>
                      </c:pt>
                      <c:pt idx="5">
                        <c:v>1.9590000000000001</c:v>
                      </c:pt>
                      <c:pt idx="6">
                        <c:v>2.5750000000000002</c:v>
                      </c:pt>
                      <c:pt idx="7">
                        <c:v>0.94799999999999995</c:v>
                      </c:pt>
                      <c:pt idx="8">
                        <c:v>0.66800000000000004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1.0649999999999999</c:v>
                      </c:pt>
                      <c:pt idx="1">
                        <c:v>1.706</c:v>
                      </c:pt>
                      <c:pt idx="2">
                        <c:v>1.125</c:v>
                      </c:pt>
                      <c:pt idx="3">
                        <c:v>3.09</c:v>
                      </c:pt>
                      <c:pt idx="4">
                        <c:v>0.95799999999999996</c:v>
                      </c:pt>
                      <c:pt idx="5">
                        <c:v>1.9690000000000001</c:v>
                      </c:pt>
                      <c:pt idx="6">
                        <c:v>2.589</c:v>
                      </c:pt>
                      <c:pt idx="7">
                        <c:v>0.95599999999999996</c:v>
                      </c:pt>
                      <c:pt idx="8">
                        <c:v>0.67400000000000004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1.071</c:v>
                      </c:pt>
                      <c:pt idx="1">
                        <c:v>1.7150000000000001</c:v>
                      </c:pt>
                      <c:pt idx="2">
                        <c:v>1.131</c:v>
                      </c:pt>
                      <c:pt idx="3">
                        <c:v>3.1040000000000001</c:v>
                      </c:pt>
                      <c:pt idx="4">
                        <c:v>0.96399999999999997</c:v>
                      </c:pt>
                      <c:pt idx="5">
                        <c:v>1.98</c:v>
                      </c:pt>
                      <c:pt idx="6">
                        <c:v>2.6030000000000002</c:v>
                      </c:pt>
                      <c:pt idx="7">
                        <c:v>0.96499999999999997</c:v>
                      </c:pt>
                      <c:pt idx="8">
                        <c:v>0.68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Sheet1!$A$22</c15:sqref>
                        </c15:formulaRef>
                      </c:ext>
                    </c:extLst>
                    <c:strCache>
                      <c:ptCount val="1"/>
                      <c:pt idx="0">
                        <c:v>2040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Sheet1!$B$22:$J$22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1.0780000000000001</c:v>
                      </c:pt>
                      <c:pt idx="1">
                        <c:v>1.7250000000000001</c:v>
                      </c:pt>
                      <c:pt idx="2">
                        <c:v>1.137</c:v>
                      </c:pt>
                      <c:pt idx="3">
                        <c:v>3.1190000000000002</c:v>
                      </c:pt>
                      <c:pt idx="4">
                        <c:v>0.97</c:v>
                      </c:pt>
                      <c:pt idx="5">
                        <c:v>1.99</c:v>
                      </c:pt>
                      <c:pt idx="6">
                        <c:v>2.6179999999999999</c:v>
                      </c:pt>
                      <c:pt idx="7">
                        <c:v>0.97299999999999998</c:v>
                      </c:pt>
                      <c:pt idx="8">
                        <c:v>0.68600000000000005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1.0840000000000001</c:v>
                      </c:pt>
                      <c:pt idx="1">
                        <c:v>1.734</c:v>
                      </c:pt>
                      <c:pt idx="2">
                        <c:v>1.1419999999999999</c:v>
                      </c:pt>
                      <c:pt idx="3">
                        <c:v>3.133</c:v>
                      </c:pt>
                      <c:pt idx="4">
                        <c:v>0.97599999999999998</c:v>
                      </c:pt>
                      <c:pt idx="5">
                        <c:v>2</c:v>
                      </c:pt>
                      <c:pt idx="6">
                        <c:v>2.6320000000000001</c:v>
                      </c:pt>
                      <c:pt idx="7">
                        <c:v>0.98099999999999998</c:v>
                      </c:pt>
                      <c:pt idx="8">
                        <c:v>0.69199999999999995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1.091</c:v>
                      </c:pt>
                      <c:pt idx="1">
                        <c:v>1.744</c:v>
                      </c:pt>
                      <c:pt idx="2">
                        <c:v>1.1479999999999999</c:v>
                      </c:pt>
                      <c:pt idx="3">
                        <c:v>3.1469999999999998</c:v>
                      </c:pt>
                      <c:pt idx="4">
                        <c:v>0.98299999999999998</c:v>
                      </c:pt>
                      <c:pt idx="5">
                        <c:v>2.0099999999999998</c:v>
                      </c:pt>
                      <c:pt idx="6">
                        <c:v>2.6469999999999998</c:v>
                      </c:pt>
                      <c:pt idx="7">
                        <c:v>0.98899999999999999</c:v>
                      </c:pt>
                      <c:pt idx="8">
                        <c:v>0.69799999999999995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1.097</c:v>
                      </c:pt>
                      <c:pt idx="1">
                        <c:v>1.7529999999999999</c:v>
                      </c:pt>
                      <c:pt idx="2">
                        <c:v>1.1539999999999999</c:v>
                      </c:pt>
                      <c:pt idx="3">
                        <c:v>3.161</c:v>
                      </c:pt>
                      <c:pt idx="4">
                        <c:v>0.98899999999999999</c:v>
                      </c:pt>
                      <c:pt idx="5">
                        <c:v>2.02</c:v>
                      </c:pt>
                      <c:pt idx="6">
                        <c:v>2.661</c:v>
                      </c:pt>
                      <c:pt idx="7">
                        <c:v>0.997</c:v>
                      </c:pt>
                      <c:pt idx="8">
                        <c:v>0.70399999999999996</c:v>
                      </c:pt>
                    </c:numCache>
                  </c:numRef>
                </c:val>
              </c15:ser>
            </c15:filteredBarSeries>
            <c15:filteredBarSeries>
              <c15:ser>
                <c:idx val="24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1.1040000000000001</c:v>
                      </c:pt>
                      <c:pt idx="1">
                        <c:v>1.7629999999999999</c:v>
                      </c:pt>
                      <c:pt idx="2">
                        <c:v>1.1599999999999999</c:v>
                      </c:pt>
                      <c:pt idx="3">
                        <c:v>3.1760000000000002</c:v>
                      </c:pt>
                      <c:pt idx="4">
                        <c:v>0.995</c:v>
                      </c:pt>
                      <c:pt idx="5">
                        <c:v>2.0310000000000001</c:v>
                      </c:pt>
                      <c:pt idx="6">
                        <c:v>2.6760000000000002</c:v>
                      </c:pt>
                      <c:pt idx="7">
                        <c:v>1.0049999999999999</c:v>
                      </c:pt>
                      <c:pt idx="8">
                        <c:v>0.71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1.1100000000000001</c:v>
                      </c:pt>
                      <c:pt idx="1">
                        <c:v>1.772</c:v>
                      </c:pt>
                      <c:pt idx="2">
                        <c:v>1.1659999999999999</c:v>
                      </c:pt>
                      <c:pt idx="3">
                        <c:v>3.19</c:v>
                      </c:pt>
                      <c:pt idx="4">
                        <c:v>1.002</c:v>
                      </c:pt>
                      <c:pt idx="5">
                        <c:v>2.0409999999999999</c:v>
                      </c:pt>
                      <c:pt idx="6">
                        <c:v>2.69</c:v>
                      </c:pt>
                      <c:pt idx="7">
                        <c:v>1.014</c:v>
                      </c:pt>
                      <c:pt idx="8">
                        <c:v>0.71599999999999997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1.117</c:v>
                      </c:pt>
                      <c:pt idx="1">
                        <c:v>1.782</c:v>
                      </c:pt>
                      <c:pt idx="2">
                        <c:v>1.171</c:v>
                      </c:pt>
                      <c:pt idx="3">
                        <c:v>3.2040000000000002</c:v>
                      </c:pt>
                      <c:pt idx="4">
                        <c:v>1.008</c:v>
                      </c:pt>
                      <c:pt idx="5">
                        <c:v>2.0510000000000002</c:v>
                      </c:pt>
                      <c:pt idx="6">
                        <c:v>2.7050000000000001</c:v>
                      </c:pt>
                      <c:pt idx="7">
                        <c:v>1.022</c:v>
                      </c:pt>
                      <c:pt idx="8">
                        <c:v>0.72299999999999998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1.123</c:v>
                      </c:pt>
                      <c:pt idx="1">
                        <c:v>1.7909999999999999</c:v>
                      </c:pt>
                      <c:pt idx="2">
                        <c:v>1.177</c:v>
                      </c:pt>
                      <c:pt idx="3">
                        <c:v>3.218</c:v>
                      </c:pt>
                      <c:pt idx="4">
                        <c:v>1.014</c:v>
                      </c:pt>
                      <c:pt idx="5">
                        <c:v>2.0609999999999999</c:v>
                      </c:pt>
                      <c:pt idx="6">
                        <c:v>2.7189999999999999</c:v>
                      </c:pt>
                      <c:pt idx="7">
                        <c:v>1.03</c:v>
                      </c:pt>
                      <c:pt idx="8">
                        <c:v>0.72899999999999998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1.1299999999999999</c:v>
                      </c:pt>
                      <c:pt idx="1">
                        <c:v>1.8009999999999999</c:v>
                      </c:pt>
                      <c:pt idx="2">
                        <c:v>1.1830000000000001</c:v>
                      </c:pt>
                      <c:pt idx="3">
                        <c:v>3.2330000000000001</c:v>
                      </c:pt>
                      <c:pt idx="4">
                        <c:v>1.0209999999999999</c:v>
                      </c:pt>
                      <c:pt idx="5">
                        <c:v>2.0710000000000002</c:v>
                      </c:pt>
                      <c:pt idx="6">
                        <c:v>2.734</c:v>
                      </c:pt>
                      <c:pt idx="7">
                        <c:v>1.038</c:v>
                      </c:pt>
                      <c:pt idx="8">
                        <c:v>0.73499999999999999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2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CDD - Pacific</c:v>
                      </c:pt>
                      <c:pt idx="1">
                        <c:v>CDD - Mountain</c:v>
                      </c:pt>
                      <c:pt idx="2">
                        <c:v>CDD - West North Central</c:v>
                      </c:pt>
                      <c:pt idx="3">
                        <c:v>CDD - West South Central</c:v>
                      </c:pt>
                      <c:pt idx="4">
                        <c:v>CDD - East North Central</c:v>
                      </c:pt>
                      <c:pt idx="5">
                        <c:v>CDD - East South Central</c:v>
                      </c:pt>
                      <c:pt idx="6">
                        <c:v>CDD - South Atlantic</c:v>
                      </c:pt>
                      <c:pt idx="7">
                        <c:v>CDD - Middle Atlantic</c:v>
                      </c:pt>
                      <c:pt idx="8">
                        <c:v>CDD - New England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1.1359999999999999</c:v>
                      </c:pt>
                      <c:pt idx="1">
                        <c:v>1.81</c:v>
                      </c:pt>
                      <c:pt idx="2">
                        <c:v>1.1890000000000001</c:v>
                      </c:pt>
                      <c:pt idx="3">
                        <c:v>3.2469999999999999</c:v>
                      </c:pt>
                      <c:pt idx="4">
                        <c:v>1.0269999999999999</c:v>
                      </c:pt>
                      <c:pt idx="5">
                        <c:v>2.0819999999999999</c:v>
                      </c:pt>
                      <c:pt idx="6">
                        <c:v>2.7480000000000002</c:v>
                      </c:pt>
                      <c:pt idx="7">
                        <c:v>1.046</c:v>
                      </c:pt>
                      <c:pt idx="8">
                        <c:v>0.74099999999999999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436766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36763056"/>
        <c:crosses val="autoZero"/>
        <c:auto val="1"/>
        <c:lblAlgn val="ctr"/>
        <c:lblOffset val="100"/>
        <c:noMultiLvlLbl val="0"/>
      </c:catAx>
      <c:valAx>
        <c:axId val="436763056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766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5600762653537923"/>
          <c:w val="0.91811315252260139"/>
          <c:h val="0.6510645610581762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13.938005041541681</c:v>
                </c:pt>
                <c:pt idx="1">
                  <c:v>13.84349368780858</c:v>
                </c:pt>
                <c:pt idx="2">
                  <c:v>13.821249951726699</c:v>
                </c:pt>
                <c:pt idx="3">
                  <c:v>13.682283459082999</c:v>
                </c:pt>
                <c:pt idx="4">
                  <c:v>13.492773809523809</c:v>
                </c:pt>
                <c:pt idx="5">
                  <c:v>13.247204875605281</c:v>
                </c:pt>
                <c:pt idx="6">
                  <c:v>12.947222005110479</c:v>
                </c:pt>
                <c:pt idx="7">
                  <c:v>12.83431122305057</c:v>
                </c:pt>
                <c:pt idx="8">
                  <c:v>12.435511576318691</c:v>
                </c:pt>
                <c:pt idx="9">
                  <c:v>12.11010459604557</c:v>
                </c:pt>
                <c:pt idx="10">
                  <c:v>11.961318578857041</c:v>
                </c:pt>
                <c:pt idx="11">
                  <c:v>12.18763246020805</c:v>
                </c:pt>
                <c:pt idx="12">
                  <c:v>11.802098554014711</c:v>
                </c:pt>
                <c:pt idx="13">
                  <c:v>11.97134944341485</c:v>
                </c:pt>
                <c:pt idx="14">
                  <c:v>11.96492964142486</c:v>
                </c:pt>
                <c:pt idx="15">
                  <c:v>12.25170594022031</c:v>
                </c:pt>
                <c:pt idx="16">
                  <c:v>13.08738835964737</c:v>
                </c:pt>
                <c:pt idx="17">
                  <c:v>13.051310955171591</c:v>
                </c:pt>
                <c:pt idx="18">
                  <c:v>13.535562581534711</c:v>
                </c:pt>
                <c:pt idx="19">
                  <c:v>13.731372815881439</c:v>
                </c:pt>
                <c:pt idx="20">
                  <c:v>13.60859341802707</c:v>
                </c:pt>
                <c:pt idx="21">
                  <c:v>13.53815401863063</c:v>
                </c:pt>
                <c:pt idx="22">
                  <c:v>13.46470884</c:v>
                </c:pt>
                <c:pt idx="23">
                  <c:v>13.510940091396</c:v>
                </c:pt>
                <c:pt idx="24">
                  <c:v>13.691966614562229</c:v>
                </c:pt>
                <c:pt idx="25">
                  <c:v>13.70375960582658</c:v>
                </c:pt>
                <c:pt idx="26">
                  <c:v>13.45423104935586</c:v>
                </c:pt>
                <c:pt idx="27">
                  <c:v>13.56367632531799</c:v>
                </c:pt>
                <c:pt idx="28">
                  <c:v>13.22511052984696</c:v>
                </c:pt>
                <c:pt idx="29">
                  <c:v>13.164783966507819</c:v>
                </c:pt>
                <c:pt idx="30">
                  <c:v>12.205985999999999</c:v>
                </c:pt>
                <c:pt idx="31">
                  <c:v>12.461187000000001</c:v>
                </c:pt>
                <c:pt idx="32">
                  <c:v>12.43744</c:v>
                </c:pt>
                <c:pt idx="33">
                  <c:v>12.395898000000001</c:v>
                </c:pt>
                <c:pt idx="34">
                  <c:v>12.34876</c:v>
                </c:pt>
                <c:pt idx="35">
                  <c:v>12.365907</c:v>
                </c:pt>
                <c:pt idx="36">
                  <c:v>12.410997</c:v>
                </c:pt>
                <c:pt idx="37">
                  <c:v>12.442007</c:v>
                </c:pt>
                <c:pt idx="38">
                  <c:v>12.451254</c:v>
                </c:pt>
                <c:pt idx="39">
                  <c:v>12.48054</c:v>
                </c:pt>
                <c:pt idx="40">
                  <c:v>12.466348999999999</c:v>
                </c:pt>
                <c:pt idx="41">
                  <c:v>12.471897999999999</c:v>
                </c:pt>
                <c:pt idx="42">
                  <c:v>12.444262999999999</c:v>
                </c:pt>
                <c:pt idx="43">
                  <c:v>12.498111</c:v>
                </c:pt>
                <c:pt idx="44">
                  <c:v>12.501787</c:v>
                </c:pt>
                <c:pt idx="45">
                  <c:v>12.499413000000001</c:v>
                </c:pt>
                <c:pt idx="46">
                  <c:v>12.455545000000001</c:v>
                </c:pt>
                <c:pt idx="47">
                  <c:v>12.420609000000001</c:v>
                </c:pt>
                <c:pt idx="48">
                  <c:v>12.382406</c:v>
                </c:pt>
                <c:pt idx="49">
                  <c:v>12.347830999999999</c:v>
                </c:pt>
                <c:pt idx="50">
                  <c:v>12.330373</c:v>
                </c:pt>
                <c:pt idx="51">
                  <c:v>12.311923999999999</c:v>
                </c:pt>
                <c:pt idx="52">
                  <c:v>12.310627</c:v>
                </c:pt>
                <c:pt idx="53">
                  <c:v>12.224258000000001</c:v>
                </c:pt>
                <c:pt idx="54">
                  <c:v>12.21482</c:v>
                </c:pt>
                <c:pt idx="55">
                  <c:v>12.189885</c:v>
                </c:pt>
                <c:pt idx="56">
                  <c:v>12.132692</c:v>
                </c:pt>
                <c:pt idx="57">
                  <c:v>12.12567</c:v>
                </c:pt>
                <c:pt idx="58">
                  <c:v>12.091168</c:v>
                </c:pt>
                <c:pt idx="59">
                  <c:v>12.012136999999999</c:v>
                </c:pt>
                <c:pt idx="60">
                  <c:v>11.927716999999999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13.06576717815018</c:v>
                </c:pt>
                <c:pt idx="1">
                  <c:v>12.96536162552222</c:v>
                </c:pt>
                <c:pt idx="2">
                  <c:v>12.89534404753064</c:v>
                </c:pt>
                <c:pt idx="3">
                  <c:v>12.72847042948346</c:v>
                </c:pt>
                <c:pt idx="4">
                  <c:v>12.4461982753722</c:v>
                </c:pt>
                <c:pt idx="5">
                  <c:v>12.127500653976741</c:v>
                </c:pt>
                <c:pt idx="6">
                  <c:v>11.83215025347417</c:v>
                </c:pt>
                <c:pt idx="7">
                  <c:v>11.555447471287531</c:v>
                </c:pt>
                <c:pt idx="8">
                  <c:v>11.155828181661199</c:v>
                </c:pt>
                <c:pt idx="9">
                  <c:v>10.77443129501113</c:v>
                </c:pt>
                <c:pt idx="10">
                  <c:v>10.785509349624739</c:v>
                </c:pt>
                <c:pt idx="11">
                  <c:v>11.25012227096127</c:v>
                </c:pt>
                <c:pt idx="12">
                  <c:v>11.033004453930809</c:v>
                </c:pt>
                <c:pt idx="13">
                  <c:v>11.024075232869411</c:v>
                </c:pt>
                <c:pt idx="14">
                  <c:v>10.922175996697341</c:v>
                </c:pt>
                <c:pt idx="15">
                  <c:v>11.240454021344989</c:v>
                </c:pt>
                <c:pt idx="16">
                  <c:v>11.90448979637155</c:v>
                </c:pt>
                <c:pt idx="17">
                  <c:v>11.82583574811323</c:v>
                </c:pt>
                <c:pt idx="18">
                  <c:v>12.33346998992417</c:v>
                </c:pt>
                <c:pt idx="19">
                  <c:v>12.120829522967449</c:v>
                </c:pt>
                <c:pt idx="20">
                  <c:v>12.016600253873129</c:v>
                </c:pt>
                <c:pt idx="21">
                  <c:v>11.82855777737011</c:v>
                </c:pt>
                <c:pt idx="22">
                  <c:v>11.435935369999999</c:v>
                </c:pt>
                <c:pt idx="23">
                  <c:v>11.428049904181609</c:v>
                </c:pt>
                <c:pt idx="24">
                  <c:v>11.745345162971111</c:v>
                </c:pt>
                <c:pt idx="25">
                  <c:v>11.52632428505888</c:v>
                </c:pt>
                <c:pt idx="26">
                  <c:v>11.18148444978339</c:v>
                </c:pt>
                <c:pt idx="27">
                  <c:v>11.217128753133411</c:v>
                </c:pt>
                <c:pt idx="28">
                  <c:v>10.96440787517226</c:v>
                </c:pt>
                <c:pt idx="29">
                  <c:v>10.76200897875562</c:v>
                </c:pt>
                <c:pt idx="30">
                  <c:v>10.688195</c:v>
                </c:pt>
                <c:pt idx="31">
                  <c:v>10.826158</c:v>
                </c:pt>
                <c:pt idx="32">
                  <c:v>10.782219</c:v>
                </c:pt>
                <c:pt idx="33">
                  <c:v>10.655505</c:v>
                </c:pt>
                <c:pt idx="34">
                  <c:v>10.565187</c:v>
                </c:pt>
                <c:pt idx="35">
                  <c:v>10.555292</c:v>
                </c:pt>
                <c:pt idx="36">
                  <c:v>10.559165</c:v>
                </c:pt>
                <c:pt idx="37">
                  <c:v>10.569839999999999</c:v>
                </c:pt>
                <c:pt idx="38">
                  <c:v>10.547832</c:v>
                </c:pt>
                <c:pt idx="39">
                  <c:v>10.540528</c:v>
                </c:pt>
                <c:pt idx="40">
                  <c:v>10.492057000000001</c:v>
                </c:pt>
                <c:pt idx="41">
                  <c:v>10.491273</c:v>
                </c:pt>
                <c:pt idx="42">
                  <c:v>10.412023</c:v>
                </c:pt>
                <c:pt idx="43">
                  <c:v>10.466638</c:v>
                </c:pt>
                <c:pt idx="44">
                  <c:v>10.426723000000001</c:v>
                </c:pt>
                <c:pt idx="45">
                  <c:v>10.415341</c:v>
                </c:pt>
                <c:pt idx="46">
                  <c:v>10.342363000000001</c:v>
                </c:pt>
                <c:pt idx="47">
                  <c:v>10.278186</c:v>
                </c:pt>
                <c:pt idx="48">
                  <c:v>10.207287000000001</c:v>
                </c:pt>
                <c:pt idx="49">
                  <c:v>10.148577</c:v>
                </c:pt>
                <c:pt idx="50">
                  <c:v>10.111060999999999</c:v>
                </c:pt>
                <c:pt idx="51">
                  <c:v>10.075654999999999</c:v>
                </c:pt>
                <c:pt idx="52">
                  <c:v>10.058273</c:v>
                </c:pt>
                <c:pt idx="53">
                  <c:v>9.9382239999999999</c:v>
                </c:pt>
                <c:pt idx="54">
                  <c:v>9.9040510000000008</c:v>
                </c:pt>
                <c:pt idx="55">
                  <c:v>9.8530239999999996</c:v>
                </c:pt>
                <c:pt idx="56">
                  <c:v>9.7728179999999991</c:v>
                </c:pt>
                <c:pt idx="57">
                  <c:v>9.7505159999999993</c:v>
                </c:pt>
                <c:pt idx="58">
                  <c:v>9.6894650000000002</c:v>
                </c:pt>
                <c:pt idx="59">
                  <c:v>9.5818919999999999</c:v>
                </c:pt>
                <c:pt idx="60">
                  <c:v>9.4849720000000008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9369296"/>
        <c:axId val="439094752"/>
      </c:lineChart>
      <c:catAx>
        <c:axId val="189369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47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43909475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69296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accent2">
              <a:lumMod val="75000"/>
            </a:schemeClr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5800404487737988"/>
          <c:w val="0.91811315252260139"/>
          <c:h val="0.64906814271617552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10.324448178919759</c:v>
                </c:pt>
                <c:pt idx="1">
                  <c:v>10.02103647550323</c:v>
                </c:pt>
                <c:pt idx="2">
                  <c:v>9.9156105012996658</c:v>
                </c:pt>
                <c:pt idx="3">
                  <c:v>10.13015217643645</c:v>
                </c:pt>
                <c:pt idx="4">
                  <c:v>10.320844882941239</c:v>
                </c:pt>
                <c:pt idx="5">
                  <c:v>9.556912088829522</c:v>
                </c:pt>
                <c:pt idx="6">
                  <c:v>9.8188262574641669</c:v>
                </c:pt>
                <c:pt idx="7">
                  <c:v>10.565850520518509</c:v>
                </c:pt>
                <c:pt idx="8">
                  <c:v>10.26757735478129</c:v>
                </c:pt>
                <c:pt idx="9">
                  <c:v>9.9285048710226533</c:v>
                </c:pt>
                <c:pt idx="10">
                  <c:v>11.26454273931197</c:v>
                </c:pt>
                <c:pt idx="11">
                  <c:v>13.67912594310064</c:v>
                </c:pt>
                <c:pt idx="12">
                  <c:v>11.033004453930809</c:v>
                </c:pt>
                <c:pt idx="13">
                  <c:v>13.22065311239507</c:v>
                </c:pt>
                <c:pt idx="14">
                  <c:v>14.3712842061807</c:v>
                </c:pt>
                <c:pt idx="15">
                  <c:v>16.465255602200841</c:v>
                </c:pt>
                <c:pt idx="16">
                  <c:v>17.277869440188312</c:v>
                </c:pt>
                <c:pt idx="17">
                  <c:v>16.02921570832342</c:v>
                </c:pt>
                <c:pt idx="18">
                  <c:v>16.69706609747044</c:v>
                </c:pt>
                <c:pt idx="19">
                  <c:v>14.482959685907961</c:v>
                </c:pt>
                <c:pt idx="20">
                  <c:v>13.431705288676641</c:v>
                </c:pt>
                <c:pt idx="21">
                  <c:v>12.74111252777268</c:v>
                </c:pt>
                <c:pt idx="22">
                  <c:v>12.070635449999999</c:v>
                </c:pt>
                <c:pt idx="23">
                  <c:v>11.494880605375659</c:v>
                </c:pt>
                <c:pt idx="24">
                  <c:v>11.99687490109805</c:v>
                </c:pt>
                <c:pt idx="25">
                  <c:v>11.24466598486007</c:v>
                </c:pt>
                <c:pt idx="26">
                  <c:v>10.774105342312859</c:v>
                </c:pt>
                <c:pt idx="27">
                  <c:v>11.480194624454549</c:v>
                </c:pt>
                <c:pt idx="28">
                  <c:v>10.78971721549286</c:v>
                </c:pt>
                <c:pt idx="29">
                  <c:v>10.70143481940053</c:v>
                </c:pt>
                <c:pt idx="30">
                  <c:v>10.537243</c:v>
                </c:pt>
                <c:pt idx="31">
                  <c:v>10.814795</c:v>
                </c:pt>
                <c:pt idx="32">
                  <c:v>10.740482</c:v>
                </c:pt>
                <c:pt idx="33">
                  <c:v>10.613196</c:v>
                </c:pt>
                <c:pt idx="34">
                  <c:v>10.451302999999999</c:v>
                </c:pt>
                <c:pt idx="35">
                  <c:v>10.547084</c:v>
                </c:pt>
                <c:pt idx="36">
                  <c:v>10.694221000000001</c:v>
                </c:pt>
                <c:pt idx="37">
                  <c:v>10.79739</c:v>
                </c:pt>
                <c:pt idx="38">
                  <c:v>10.914479</c:v>
                </c:pt>
                <c:pt idx="39">
                  <c:v>11.055099999999999</c:v>
                </c:pt>
                <c:pt idx="40">
                  <c:v>11.419860999999999</c:v>
                </c:pt>
                <c:pt idx="41">
                  <c:v>11.468187</c:v>
                </c:pt>
                <c:pt idx="42">
                  <c:v>11.564026</c:v>
                </c:pt>
                <c:pt idx="43">
                  <c:v>11.677168999999999</c:v>
                </c:pt>
                <c:pt idx="44">
                  <c:v>11.745335000000001</c:v>
                </c:pt>
                <c:pt idx="45">
                  <c:v>11.781732</c:v>
                </c:pt>
                <c:pt idx="46">
                  <c:v>11.798117</c:v>
                </c:pt>
                <c:pt idx="47">
                  <c:v>11.826159000000001</c:v>
                </c:pt>
                <c:pt idx="48">
                  <c:v>11.858226</c:v>
                </c:pt>
                <c:pt idx="49">
                  <c:v>11.879637000000001</c:v>
                </c:pt>
                <c:pt idx="50">
                  <c:v>11.886778</c:v>
                </c:pt>
                <c:pt idx="51">
                  <c:v>11.912520000000001</c:v>
                </c:pt>
                <c:pt idx="52">
                  <c:v>11.921177999999999</c:v>
                </c:pt>
                <c:pt idx="53">
                  <c:v>11.935447</c:v>
                </c:pt>
                <c:pt idx="54">
                  <c:v>11.940625000000001</c:v>
                </c:pt>
                <c:pt idx="55">
                  <c:v>11.975809</c:v>
                </c:pt>
                <c:pt idx="56">
                  <c:v>11.995084</c:v>
                </c:pt>
                <c:pt idx="57">
                  <c:v>12.039871</c:v>
                </c:pt>
                <c:pt idx="58">
                  <c:v>12.087629</c:v>
                </c:pt>
                <c:pt idx="59">
                  <c:v>12.154814999999999</c:v>
                </c:pt>
                <c:pt idx="60">
                  <c:v>12.216571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8.5977732248590417</c:v>
                </c:pt>
                <c:pt idx="1">
                  <c:v>8.281990626661603</c:v>
                </c:pt>
                <c:pt idx="2">
                  <c:v>8.2153105681396212</c:v>
                </c:pt>
                <c:pt idx="3">
                  <c:v>8.5843172663958214</c:v>
                </c:pt>
                <c:pt idx="4">
                  <c:v>8.7590321627457683</c:v>
                </c:pt>
                <c:pt idx="5">
                  <c:v>7.964093407357935</c:v>
                </c:pt>
                <c:pt idx="6">
                  <c:v>8.3630381372723193</c:v>
                </c:pt>
                <c:pt idx="7">
                  <c:v>8.8302497145543697</c:v>
                </c:pt>
                <c:pt idx="8">
                  <c:v>8.250194120850658</c:v>
                </c:pt>
                <c:pt idx="9">
                  <c:v>7.9101541050150583</c:v>
                </c:pt>
                <c:pt idx="10">
                  <c:v>9.5661516304208618</c:v>
                </c:pt>
                <c:pt idx="11">
                  <c:v>11.974561962651959</c:v>
                </c:pt>
                <c:pt idx="12">
                  <c:v>9.2710797882840659</c:v>
                </c:pt>
                <c:pt idx="13">
                  <c:v>11.532033867509719</c:v>
                </c:pt>
                <c:pt idx="14">
                  <c:v>12.60662419202642</c:v>
                </c:pt>
                <c:pt idx="15">
                  <c:v>14.702047128264381</c:v>
                </c:pt>
                <c:pt idx="16">
                  <c:v>15.10083272267004</c:v>
                </c:pt>
                <c:pt idx="17">
                  <c:v>13.89688884804187</c:v>
                </c:pt>
                <c:pt idx="18">
                  <c:v>14.70159239539694</c:v>
                </c:pt>
                <c:pt idx="19">
                  <c:v>12.001530019788641</c:v>
                </c:pt>
                <c:pt idx="20">
                  <c:v>11.16753723299102</c:v>
                </c:pt>
                <c:pt idx="21">
                  <c:v>10.292231425426531</c:v>
                </c:pt>
                <c:pt idx="22">
                  <c:v>9.1804833000000006</c:v>
                </c:pt>
                <c:pt idx="23">
                  <c:v>8.9998677607979971</c:v>
                </c:pt>
                <c:pt idx="24">
                  <c:v>9.7331072579555773</c:v>
                </c:pt>
                <c:pt idx="25">
                  <c:v>8.568912132971402</c:v>
                </c:pt>
                <c:pt idx="26">
                  <c:v>7.8045260589092154</c:v>
                </c:pt>
                <c:pt idx="27">
                  <c:v>8.2918362640423364</c:v>
                </c:pt>
                <c:pt idx="28">
                  <c:v>7.9946666606223262</c:v>
                </c:pt>
                <c:pt idx="29">
                  <c:v>7.7131096245490589</c:v>
                </c:pt>
                <c:pt idx="30">
                  <c:v>7.5093370000000004</c:v>
                </c:pt>
                <c:pt idx="31">
                  <c:v>7.9501090000000003</c:v>
                </c:pt>
                <c:pt idx="32">
                  <c:v>8.1958029999999997</c:v>
                </c:pt>
                <c:pt idx="33">
                  <c:v>8.0214400000000001</c:v>
                </c:pt>
                <c:pt idx="34">
                  <c:v>7.8327049999999998</c:v>
                </c:pt>
                <c:pt idx="35">
                  <c:v>7.89473</c:v>
                </c:pt>
                <c:pt idx="36">
                  <c:v>8.0045040000000007</c:v>
                </c:pt>
                <c:pt idx="37">
                  <c:v>8.0688379999999995</c:v>
                </c:pt>
                <c:pt idx="38">
                  <c:v>8.1513819999999999</c:v>
                </c:pt>
                <c:pt idx="39">
                  <c:v>8.2593589999999999</c:v>
                </c:pt>
                <c:pt idx="40">
                  <c:v>8.5158529999999999</c:v>
                </c:pt>
                <c:pt idx="41">
                  <c:v>8.5267199999999992</c:v>
                </c:pt>
                <c:pt idx="42">
                  <c:v>8.5830479999999998</c:v>
                </c:pt>
                <c:pt idx="43">
                  <c:v>8.6709700000000005</c:v>
                </c:pt>
                <c:pt idx="44">
                  <c:v>8.7190429999999992</c:v>
                </c:pt>
                <c:pt idx="45">
                  <c:v>8.7387139999999999</c:v>
                </c:pt>
                <c:pt idx="46">
                  <c:v>8.7404220000000006</c:v>
                </c:pt>
                <c:pt idx="47">
                  <c:v>8.7539479999999994</c:v>
                </c:pt>
                <c:pt idx="48">
                  <c:v>8.7719509999999996</c:v>
                </c:pt>
                <c:pt idx="49">
                  <c:v>8.7820269999999994</c:v>
                </c:pt>
                <c:pt idx="50">
                  <c:v>8.7799410000000009</c:v>
                </c:pt>
                <c:pt idx="51">
                  <c:v>8.7965230000000005</c:v>
                </c:pt>
                <c:pt idx="52">
                  <c:v>8.7956339999999997</c:v>
                </c:pt>
                <c:pt idx="53">
                  <c:v>8.8028099999999991</c:v>
                </c:pt>
                <c:pt idx="54">
                  <c:v>8.7995769999999993</c:v>
                </c:pt>
                <c:pt idx="55">
                  <c:v>8.826352</c:v>
                </c:pt>
                <c:pt idx="56">
                  <c:v>8.8384549999999997</c:v>
                </c:pt>
                <c:pt idx="57">
                  <c:v>8.8748339999999999</c:v>
                </c:pt>
                <c:pt idx="58">
                  <c:v>8.914612</c:v>
                </c:pt>
                <c:pt idx="59">
                  <c:v>8.9718979999999995</c:v>
                </c:pt>
                <c:pt idx="60">
                  <c:v>9.0240930000000006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099104"/>
        <c:axId val="439095296"/>
      </c:lineChart>
      <c:catAx>
        <c:axId val="43909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52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43909529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099104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0.2919</cdr:x>
      <cdr:y>0.04466</cdr:y>
    </cdr:from>
    <cdr:to>
      <cdr:x>0.68848</cdr:x>
      <cdr:y>0.23366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472746" y="137478"/>
          <a:ext cx="3359512" cy="5817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0.55777</cdr:x>
      <cdr:y>0.1226</cdr:y>
    </cdr:from>
    <cdr:to>
      <cdr:x>1</cdr:x>
      <cdr:y>0.54926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073632" y="428764"/>
          <a:ext cx="1644086" cy="14921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1" dirty="0" smtClean="0">
            <a:solidFill>
              <a:schemeClr val="accent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6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0.1298</cdr:x>
      <cdr:y>0.9208</cdr:y>
    </cdr:from>
    <cdr:to>
      <cdr:x>0.95671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82553" y="3220264"/>
          <a:ext cx="30742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2020           2030          2040           2050</a:t>
          </a:r>
          <a:endParaRPr lang="en-US" sz="12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0.13783</cdr:x>
      <cdr:y>0.9208</cdr:y>
    </cdr:from>
    <cdr:to>
      <cdr:x>0.94615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4213" y="3220264"/>
          <a:ext cx="30742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2020          2030            2040           2050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0.05938</cdr:x>
      <cdr:y>0.20435</cdr:y>
    </cdr:from>
    <cdr:to>
      <cdr:x>0.54838</cdr:x>
      <cdr:y>0.43822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25820" y="714666"/>
          <a:ext cx="1859830" cy="817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endParaRPr lang="en-US" sz="300" b="1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0.66579</cdr:x>
      <cdr:y>0.40618</cdr:y>
    </cdr:from>
    <cdr:to>
      <cdr:x>0.74681</cdr:x>
      <cdr:y>0.55086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618054" y="1179663"/>
          <a:ext cx="318590" cy="4201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200" i="0" dirty="0" smtClean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0.68064</cdr:x>
      <cdr:y>0.39859</cdr:y>
    </cdr:from>
    <cdr:to>
      <cdr:x>0.7869</cdr:x>
      <cdr:y>0.55281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738009" y="1148954"/>
          <a:ext cx="427465" cy="4445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2050</a:t>
          </a:r>
          <a:endParaRPr kumimoji="0" lang="en-US" sz="1200" b="0" i="0" u="none" strike="noStrike" kern="0" cap="none" spc="0" normalizeH="0" baseline="0" noProof="0" dirty="0" smtClean="0">
            <a:ln>
              <a:noFill/>
            </a:ln>
            <a:solidFill>
              <a:schemeClr val="accent1">
                <a:lumMod val="40000"/>
                <a:lumOff val="60000"/>
              </a:scheme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1" dirty="0" smtClean="0">
            <a:solidFill>
              <a:srgbClr val="333333"/>
            </a:solidFill>
            <a:latin typeface="Times New Roman" charset="0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0.66579</cdr:x>
      <cdr:y>0.40618</cdr:y>
    </cdr:from>
    <cdr:to>
      <cdr:x>0.74681</cdr:x>
      <cdr:y>0.55086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618054" y="1179663"/>
          <a:ext cx="318590" cy="4201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200" i="0" dirty="0" smtClean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0.72383</cdr:x>
      <cdr:y>0.42289</cdr:y>
    </cdr:from>
    <cdr:to>
      <cdr:x>0.83009</cdr:x>
      <cdr:y>0.57711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911764" y="1154166"/>
          <a:ext cx="427454" cy="4209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2050</a:t>
          </a:r>
          <a:endParaRPr kumimoji="0" lang="en-US" sz="1200" b="0" i="0" u="none" strike="noStrike" kern="0" cap="none" spc="0" normalizeH="0" baseline="0" noProof="0" dirty="0" smtClean="0">
            <a:ln>
              <a:noFill/>
            </a:ln>
            <a:solidFill>
              <a:schemeClr val="accent1">
                <a:lumMod val="40000"/>
                <a:lumOff val="60000"/>
              </a:scheme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1" dirty="0" smtClean="0">
            <a:solidFill>
              <a:srgbClr val="333333"/>
            </a:solidFill>
            <a:latin typeface="Times New Roman" charset="0"/>
            <a:ea typeface="Times New Roman" charset="0"/>
            <a:cs typeface="Times New Roman" charset="0"/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0.23838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932238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residential end-use demand</a:t>
          </a: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AEO2021 Reference case</a:t>
          </a:r>
          <a:endParaRPr lang="en-US" sz="1200" dirty="0" smtClean="0"/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bg2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/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0.23777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4022725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Onsite generation and purchased electricity consumed to meet residential end-use demand</a:t>
          </a: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AEO2021 Reference case</a:t>
          </a:r>
          <a:endParaRPr lang="en-US" sz="1200" dirty="0" smtClean="0"/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bg2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/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0.23321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932238" cy="815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commercial end-use demand</a:t>
          </a: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AEO2021 Reference case</a:t>
          </a:r>
          <a:endParaRPr lang="en-US" sz="1200" dirty="0" smtClean="0"/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bg2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/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0.23777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4022725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Onsite generation and purchased electricity consumed to meet commercial end-use demand</a:t>
          </a: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AEO2021 Reference case</a:t>
          </a:r>
          <a:endParaRPr lang="en-US" sz="1200" dirty="0" smtClean="0"/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bg2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0.00869</cdr:y>
    </cdr:from>
    <cdr:to>
      <cdr:x>0.94271</cdr:x>
      <cdr:y>0.21467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0324"/>
          <a:ext cx="4273921" cy="7187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Residential sector delivered energy consumption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AEO2021</a:t>
          </a:r>
          <a:r>
            <a:rPr lang="en-US" sz="1200" b="1" dirty="0" smtClean="0">
              <a:ea typeface="Times New Roman" charset="0"/>
              <a:cs typeface="Times New Roman" charset="0"/>
            </a:rPr>
            <a:t>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quadrillion British thermal units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0.26643</cdr:x>
      <cdr:y>0.17665</cdr:y>
    </cdr:from>
    <cdr:to>
      <cdr:x>0.69144</cdr:x>
      <cdr:y>0.37221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957649" y="628770"/>
          <a:ext cx="1527604" cy="6960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0.06037</cdr:x>
      <cdr:y>0</cdr:y>
    </cdr:from>
    <cdr:to>
      <cdr:x>0.45695</cdr:x>
      <cdr:y>0.17759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37389" y="0"/>
          <a:ext cx="1559447" cy="5340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5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0.07446</cdr:x>
      <cdr:y>0</cdr:y>
    </cdr:from>
    <cdr:to>
      <cdr:x>0.47104</cdr:x>
      <cdr:y>0.189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99516" y="0"/>
          <a:ext cx="1595333" cy="5361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0.06947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509793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 sz="1200" dirty="0"/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0.17933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584893" cy="630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lighting demand </a:t>
          </a:r>
          <a:endParaRPr lang="en-US" sz="1200" b="1" dirty="0">
            <a:solidFill>
              <a:schemeClr val="tx1">
                <a:lumMod val="95000"/>
                <a:lumOff val="5000"/>
              </a:schemeClr>
            </a:solidFill>
            <a:cs typeface="Times New Roman" panose="02020603050405020304" pitchFamily="18" charset="0"/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rPr>
            <a:t>AEO2021 Reference case</a:t>
          </a:r>
          <a:endParaRPr lang="en-US" sz="1200" dirty="0">
            <a:solidFill>
              <a:schemeClr val="tx1">
                <a:lumMod val="95000"/>
                <a:lumOff val="5000"/>
              </a:schemeClr>
            </a:solidFill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</a:t>
          </a:r>
          <a:r>
            <a:rPr lang="en-US" sz="1100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uadrillion British thermal units</a:t>
          </a:r>
          <a:endParaRPr lang="en-US" sz="1100" dirty="0">
            <a:solidFill>
              <a:schemeClr val="tx1">
                <a:lumMod val="95000"/>
                <a:lumOff val="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0.44359</cdr:x>
      <cdr:y>0.27938</cdr:y>
    </cdr:from>
    <cdr:to>
      <cdr:x>0.71403</cdr:x>
      <cdr:y>0.40041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674001" y="982987"/>
          <a:ext cx="1020580" cy="4258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commercial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C00000"/>
              </a:solidFill>
              <a:ea typeface="Times New Roman" charset="0"/>
              <a:cs typeface="Times New Roman" charset="0"/>
            </a:rPr>
            <a:t>residential</a:t>
          </a:r>
          <a:endParaRPr lang="en-US" sz="1200" b="1" i="0" dirty="0" smtClean="0">
            <a:solidFill>
              <a:srgbClr val="C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0.03615</cdr:x>
      <cdr:y>0.86256</cdr:y>
    </cdr:from>
    <cdr:to>
      <cdr:x>0.98287</cdr:x>
      <cdr:y>0.94129</cdr:y>
    </cdr:to>
    <cdr:sp macro="" textlink="">
      <cdr:nvSpPr>
        <cdr:cNvPr id="4" name="TextBox 19"/>
        <cdr:cNvSpPr txBox="1"/>
      </cdr:nvSpPr>
      <cdr:spPr>
        <a:xfrm xmlns:a="http://schemas.openxmlformats.org/drawingml/2006/main">
          <a:off x="129973" y="3034838"/>
          <a:ext cx="340360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r>
            <a:rPr lang="en-US" sz="1200" kern="1200" dirty="0" smtClean="0"/>
            <a:t>             2020         2030         2040         2050     </a:t>
          </a:r>
          <a:endParaRPr lang="en-US" sz="1200" kern="1200" dirty="0"/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0.01577</cdr:x>
      <cdr:y>0.79216</cdr:y>
    </cdr:from>
    <cdr:to>
      <cdr:x>0.98423</cdr:x>
      <cdr:y>0.97359</cdr:y>
    </cdr:to>
    <cdr:sp macro="" textlink="">
      <cdr:nvSpPr>
        <cdr:cNvPr id="6" name="TextBox 19"/>
        <cdr:cNvSpPr txBox="1"/>
      </cdr:nvSpPr>
      <cdr:spPr>
        <a:xfrm xmlns:a="http://schemas.openxmlformats.org/drawingml/2006/main">
          <a:off x="78631" y="1209441"/>
          <a:ext cx="482825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          2020                     2030                     2040                     2050</a:t>
          </a:r>
          <a:endParaRPr lang="en-US" sz="1400" dirty="0"/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0.04767</cdr:x>
      <cdr:y>0.15087</cdr:y>
    </cdr:from>
    <cdr:to>
      <cdr:x>0.48105</cdr:x>
      <cdr:y>0.2711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37454" y="255218"/>
          <a:ext cx="2158757" cy="2033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</a:t>
          </a:r>
        </a:p>
        <a:p xmlns:a="http://schemas.openxmlformats.org/drawingml/2006/main">
          <a:pPr eaLnBrk="0" hangingPunct="0"/>
          <a:r>
            <a:rPr lang="en-US" sz="1200" dirty="0">
              <a:solidFill>
                <a:schemeClr val="tx1"/>
              </a:solidFill>
              <a:ea typeface="Times New Roman" charset="0"/>
              <a:cs typeface="Times New Roman" charset="0"/>
            </a:rPr>
            <a:t> </a:t>
          </a:r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endParaRPr lang="en-US" sz="700" b="0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7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6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15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150" b="0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15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150" b="0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150" b="0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677037" cy="8280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Commercial sector delivered energy consumption</a:t>
          </a: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AEO2021</a:t>
          </a:r>
          <a:r>
            <a:rPr lang="en-US" sz="1200" b="1" dirty="0" smtClean="0">
              <a:ea typeface="Times New Roman" charset="0"/>
              <a:cs typeface="Times New Roman" charset="0"/>
            </a:rPr>
            <a:t>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quadrillion British thermal units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0.26564</cdr:x>
      <cdr:y>0.16709</cdr:y>
    </cdr:from>
    <cdr:to>
      <cdr:x>0.75177</cdr:x>
      <cdr:y>0.38659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976785" y="594745"/>
          <a:ext cx="1787498" cy="7812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0.04882</cdr:x>
      <cdr:y>0.84856</cdr:y>
    </cdr:from>
    <cdr:to>
      <cdr:x>0.15535</cdr:x>
      <cdr:y>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390614" y="2612006"/>
          <a:ext cx="852347" cy="466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</a:p>
      </cdr:txBody>
    </cdr:sp>
  </cdr:relSizeAnchor>
  <cdr:relSizeAnchor xmlns:cdr="http://schemas.openxmlformats.org/drawingml/2006/chartDrawing">
    <cdr:from>
      <cdr:x>0.34857</cdr:x>
      <cdr:y>0.84488</cdr:y>
    </cdr:from>
    <cdr:to>
      <cdr:x>0.45046</cdr:x>
      <cdr:y>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788930" y="2600678"/>
          <a:ext cx="815222" cy="4774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South Central</a:t>
          </a:r>
        </a:p>
      </cdr:txBody>
    </cdr:sp>
  </cdr:relSizeAnchor>
  <cdr:relSizeAnchor xmlns:cdr="http://schemas.openxmlformats.org/drawingml/2006/chartDrawing">
    <cdr:from>
      <cdr:x>0.55823</cdr:x>
      <cdr:y>0.84516</cdr:y>
    </cdr:from>
    <cdr:to>
      <cdr:x>0.65778</cdr:x>
      <cdr:y>1</cdr:y>
    </cdr:to>
    <cdr:sp macro="" textlink="">
      <cdr:nvSpPr>
        <cdr:cNvPr id="5" name="TextBox 4"/>
        <cdr:cNvSpPr txBox="1"/>
      </cdr:nvSpPr>
      <cdr:spPr bwMode="auto">
        <a:xfrm xmlns:a="http://schemas.openxmlformats.org/drawingml/2006/main">
          <a:off x="4466399" y="2601540"/>
          <a:ext cx="796500" cy="4766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0.67829</cdr:x>
      <cdr:y>0.84528</cdr:y>
    </cdr:from>
    <cdr:to>
      <cdr:x>0.76051</cdr:x>
      <cdr:y>1</cdr:y>
    </cdr:to>
    <cdr:sp macro="" textlink="">
      <cdr:nvSpPr>
        <cdr:cNvPr id="6" name="TextBox 5"/>
        <cdr:cNvSpPr txBox="1"/>
      </cdr:nvSpPr>
      <cdr:spPr bwMode="auto">
        <a:xfrm xmlns:a="http://schemas.openxmlformats.org/drawingml/2006/main">
          <a:off x="5457826" y="2936351"/>
          <a:ext cx="661594" cy="5374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</a:t>
          </a:r>
        </a:p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Atlantic	</a:t>
          </a:r>
        </a:p>
      </cdr:txBody>
    </cdr:sp>
  </cdr:relSizeAnchor>
  <cdr:relSizeAnchor xmlns:cdr="http://schemas.openxmlformats.org/drawingml/2006/chartDrawing">
    <cdr:from>
      <cdr:x>0.24118</cdr:x>
      <cdr:y>0.84528</cdr:y>
    </cdr:from>
    <cdr:to>
      <cdr:x>0.33763</cdr:x>
      <cdr:y>1</cdr:y>
    </cdr:to>
    <cdr:sp macro="" textlink="">
      <cdr:nvSpPr>
        <cdr:cNvPr id="7" name="TextBox 6"/>
        <cdr:cNvSpPr txBox="1"/>
      </cdr:nvSpPr>
      <cdr:spPr bwMode="auto">
        <a:xfrm xmlns:a="http://schemas.openxmlformats.org/drawingml/2006/main">
          <a:off x="1929708" y="2601910"/>
          <a:ext cx="771697" cy="4762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dirty="0" smtClean="0">
              <a:ea typeface="Times New Roman" charset="0"/>
              <a:cs typeface="Times New Roman" charset="0"/>
            </a:rPr>
            <a:t>We</a:t>
          </a:r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st North Central</a:t>
          </a:r>
        </a:p>
      </cdr:txBody>
    </cdr:sp>
  </cdr:relSizeAnchor>
  <cdr:relSizeAnchor xmlns:cdr="http://schemas.openxmlformats.org/drawingml/2006/chartDrawing">
    <cdr:from>
      <cdr:x>0.45393</cdr:x>
      <cdr:y>0.84461</cdr:y>
    </cdr:from>
    <cdr:to>
      <cdr:x>0.54607</cdr:x>
      <cdr:y>1</cdr:y>
    </cdr:to>
    <cdr:sp macro="" textlink="">
      <cdr:nvSpPr>
        <cdr:cNvPr id="8" name="TextBox 7"/>
        <cdr:cNvSpPr txBox="1"/>
      </cdr:nvSpPr>
      <cdr:spPr bwMode="auto">
        <a:xfrm xmlns:a="http://schemas.openxmlformats.org/drawingml/2006/main">
          <a:off x="3631894" y="2599847"/>
          <a:ext cx="737212" cy="4783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</a:t>
          </a:r>
        </a:p>
      </cdr:txBody>
    </cdr:sp>
  </cdr:relSizeAnchor>
  <cdr:relSizeAnchor xmlns:cdr="http://schemas.openxmlformats.org/drawingml/2006/chartDrawing">
    <cdr:from>
      <cdr:x>0.77536</cdr:x>
      <cdr:y>0.84756</cdr:y>
    </cdr:from>
    <cdr:to>
      <cdr:x>0.87132</cdr:x>
      <cdr:y>1</cdr:y>
    </cdr:to>
    <cdr:sp macro="" textlink="">
      <cdr:nvSpPr>
        <cdr:cNvPr id="9" name="TextBox 8"/>
        <cdr:cNvSpPr txBox="1"/>
      </cdr:nvSpPr>
      <cdr:spPr bwMode="auto">
        <a:xfrm xmlns:a="http://schemas.openxmlformats.org/drawingml/2006/main">
          <a:off x="6203655" y="2608927"/>
          <a:ext cx="767776" cy="4692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</a:t>
          </a:r>
        </a:p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Atlantic</a:t>
          </a:r>
        </a:p>
      </cdr:txBody>
    </cdr:sp>
  </cdr:relSizeAnchor>
  <cdr:relSizeAnchor xmlns:cdr="http://schemas.openxmlformats.org/drawingml/2006/chartDrawing">
    <cdr:from>
      <cdr:x>0.87918</cdr:x>
      <cdr:y>0.84459</cdr:y>
    </cdr:from>
    <cdr:to>
      <cdr:x>0.97529</cdr:x>
      <cdr:y>1</cdr:y>
    </cdr:to>
    <cdr:sp macro="" textlink="">
      <cdr:nvSpPr>
        <cdr:cNvPr id="10" name="TextBox 9"/>
        <cdr:cNvSpPr txBox="1"/>
      </cdr:nvSpPr>
      <cdr:spPr bwMode="auto">
        <a:xfrm xmlns:a="http://schemas.openxmlformats.org/drawingml/2006/main">
          <a:off x="7034359" y="2599785"/>
          <a:ext cx="768976" cy="4783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0.14325</cdr:x>
      <cdr:y>0.84988</cdr:y>
    </cdr:from>
    <cdr:to>
      <cdr:x>0.24997</cdr:x>
      <cdr:y>0.9588</cdr:y>
    </cdr:to>
    <cdr:sp macro="" textlink="">
      <cdr:nvSpPr>
        <cdr:cNvPr id="11" name="TextBox 10"/>
        <cdr:cNvSpPr txBox="1"/>
      </cdr:nvSpPr>
      <cdr:spPr bwMode="auto">
        <a:xfrm xmlns:a="http://schemas.openxmlformats.org/drawingml/2006/main">
          <a:off x="1146113" y="2616059"/>
          <a:ext cx="853867" cy="3352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  <cdr:relSizeAnchor xmlns:cdr="http://schemas.openxmlformats.org/drawingml/2006/chartDrawing">
    <cdr:from>
      <cdr:x>0.65719</cdr:x>
      <cdr:y>0.11855</cdr:y>
    </cdr:from>
    <cdr:to>
      <cdr:x>0.79523</cdr:x>
      <cdr:y>0.17271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>
          <a:off x="5258138" y="338142"/>
          <a:ext cx="1104458" cy="1544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2020  2050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0.74634</cdr:x>
      <cdr:y>0.35649</cdr:y>
    </cdr:from>
    <cdr:to>
      <cdr:x>1</cdr:x>
      <cdr:y>0.90224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59664" y="1024156"/>
          <a:ext cx="1481716" cy="1567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b="1" dirty="0">
            <a:solidFill>
              <a:schemeClr val="tx2">
                <a:lumMod val="90000"/>
                <a:lumOff val="1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0.64272</cdr:x>
      <cdr:y>0.29018</cdr:y>
    </cdr:from>
    <cdr:to>
      <cdr:x>0.78076</cdr:x>
      <cdr:y>0.48341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 rot="10800000">
          <a:off x="2527334" y="1067820"/>
          <a:ext cx="542806" cy="7110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4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2020</a:t>
          </a:r>
          <a:endParaRPr lang="en-US" sz="14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400" b="1" i="0" dirty="0" smtClean="0">
              <a:solidFill>
                <a:schemeClr val="accent5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400" b="1" i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0.00119</cdr:x>
      <cdr:y>0.00931</cdr:y>
    </cdr:from>
    <cdr:to>
      <cdr:x>1</cdr:x>
      <cdr:y>0.09411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6687" y="44250"/>
          <a:ext cx="5612869" cy="40305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Population-weighted </a:t>
          </a:r>
          <a:r>
            <a:rPr lang="en-US" sz="1200" b="1" dirty="0" smtClean="0">
              <a:ea typeface="Times New Roman" charset="0"/>
              <a:cs typeface="Times New Roman" charset="0"/>
            </a:rPr>
            <a:t>h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eating degree days by census division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AEO2021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Reference case</a:t>
          </a:r>
        </a:p>
        <a:p xmlns:a="http://schemas.openxmlformats.org/drawingml/2006/main">
          <a:pPr eaLnBrk="0" hangingPunct="0"/>
          <a:r>
            <a:rPr lang="en-US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thousand degree days</a:t>
          </a:r>
          <a:endParaRPr lang="en-US" i="0" dirty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0.13202</cdr:x>
      <cdr:y>0.82247</cdr:y>
    </cdr:from>
    <cdr:to>
      <cdr:x>0.16312</cdr:x>
      <cdr:y>0.96463</cdr:y>
    </cdr:to>
    <cdr:sp macro="" textlink="">
      <cdr:nvSpPr>
        <cdr:cNvPr id="13" name="TextBox 1"/>
        <cdr:cNvSpPr txBox="1"/>
      </cdr:nvSpPr>
      <cdr:spPr bwMode="auto">
        <a:xfrm xmlns:a="http://schemas.openxmlformats.org/drawingml/2006/main" rot="10800000">
          <a:off x="567612" y="3037306"/>
          <a:ext cx="133739" cy="5249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</a:p>
      </cdr:txBody>
    </cdr:sp>
  </cdr:relSizeAnchor>
  <cdr:relSizeAnchor xmlns:cdr="http://schemas.openxmlformats.org/drawingml/2006/chartDrawing">
    <cdr:from>
      <cdr:x>0.40662</cdr:x>
      <cdr:y>0.73867</cdr:y>
    </cdr:from>
    <cdr:to>
      <cdr:x>0.4782</cdr:x>
      <cdr:y>0.96463</cdr:y>
    </cdr:to>
    <cdr:sp macro="" textlink="">
      <cdr:nvSpPr>
        <cdr:cNvPr id="15" name="TextBox 2"/>
        <cdr:cNvSpPr txBox="1"/>
      </cdr:nvSpPr>
      <cdr:spPr bwMode="auto">
        <a:xfrm xmlns:a="http://schemas.openxmlformats.org/drawingml/2006/main" rot="10800000">
          <a:off x="1748322" y="2727846"/>
          <a:ext cx="307765" cy="8344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South Central</a:t>
          </a:r>
        </a:p>
      </cdr:txBody>
    </cdr:sp>
  </cdr:relSizeAnchor>
  <cdr:relSizeAnchor xmlns:cdr="http://schemas.openxmlformats.org/drawingml/2006/chartDrawing">
    <cdr:from>
      <cdr:x>0.31122</cdr:x>
      <cdr:y>0.74591</cdr:y>
    </cdr:from>
    <cdr:to>
      <cdr:x>0.37984</cdr:x>
      <cdr:y>0.96463</cdr:y>
    </cdr:to>
    <cdr:sp macro="" textlink="">
      <cdr:nvSpPr>
        <cdr:cNvPr id="16" name="TextBox 3"/>
        <cdr:cNvSpPr txBox="1"/>
      </cdr:nvSpPr>
      <cdr:spPr bwMode="auto">
        <a:xfrm xmlns:a="http://schemas.openxmlformats.org/drawingml/2006/main" rot="10800000">
          <a:off x="1338124" y="2754549"/>
          <a:ext cx="295038" cy="8077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North Central</a:t>
          </a:r>
        </a:p>
      </cdr:txBody>
    </cdr:sp>
  </cdr:relSizeAnchor>
  <cdr:relSizeAnchor xmlns:cdr="http://schemas.openxmlformats.org/drawingml/2006/chartDrawing">
    <cdr:from>
      <cdr:x>0.5166</cdr:x>
      <cdr:y>0.75397</cdr:y>
    </cdr:from>
    <cdr:to>
      <cdr:x>0.62089</cdr:x>
      <cdr:y>0.96463</cdr:y>
    </cdr:to>
    <cdr:sp macro="" textlink="">
      <cdr:nvSpPr>
        <cdr:cNvPr id="17" name="TextBox 4"/>
        <cdr:cNvSpPr txBox="1"/>
      </cdr:nvSpPr>
      <cdr:spPr bwMode="auto">
        <a:xfrm xmlns:a="http://schemas.openxmlformats.org/drawingml/2006/main" rot="10800000">
          <a:off x="2221172" y="2784316"/>
          <a:ext cx="448406" cy="7779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	</a:t>
          </a:r>
        </a:p>
      </cdr:txBody>
    </cdr:sp>
  </cdr:relSizeAnchor>
  <cdr:relSizeAnchor xmlns:cdr="http://schemas.openxmlformats.org/drawingml/2006/chartDrawing">
    <cdr:from>
      <cdr:x>0.61984</cdr:x>
      <cdr:y>0.75216</cdr:y>
    </cdr:from>
    <cdr:to>
      <cdr:x>0.6853</cdr:x>
      <cdr:y>0.96463</cdr:y>
    </cdr:to>
    <cdr:sp macro="" textlink="">
      <cdr:nvSpPr>
        <cdr:cNvPr id="18" name="TextBox 5"/>
        <cdr:cNvSpPr txBox="1"/>
      </cdr:nvSpPr>
      <cdr:spPr bwMode="auto">
        <a:xfrm xmlns:a="http://schemas.openxmlformats.org/drawingml/2006/main" rot="10800000">
          <a:off x="2665052" y="2777641"/>
          <a:ext cx="281452" cy="7846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0.68448</cdr:x>
      <cdr:y>0.6938</cdr:y>
    </cdr:from>
    <cdr:to>
      <cdr:x>0.75567</cdr:x>
      <cdr:y>0.96463</cdr:y>
    </cdr:to>
    <cdr:sp macro="" textlink="">
      <cdr:nvSpPr>
        <cdr:cNvPr id="19" name="TextBox 6"/>
        <cdr:cNvSpPr txBox="1"/>
      </cdr:nvSpPr>
      <cdr:spPr bwMode="auto">
        <a:xfrm xmlns:a="http://schemas.openxmlformats.org/drawingml/2006/main" rot="10800000">
          <a:off x="2943001" y="2562148"/>
          <a:ext cx="306088" cy="10001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 Atlantic</a:t>
          </a:r>
        </a:p>
      </cdr:txBody>
    </cdr:sp>
  </cdr:relSizeAnchor>
  <cdr:relSizeAnchor xmlns:cdr="http://schemas.openxmlformats.org/drawingml/2006/chartDrawing">
    <cdr:from>
      <cdr:x>0.78486</cdr:x>
      <cdr:y>0.68625</cdr:y>
    </cdr:from>
    <cdr:to>
      <cdr:x>0.85378</cdr:x>
      <cdr:y>0.96463</cdr:y>
    </cdr:to>
    <cdr:sp macro="" textlink="">
      <cdr:nvSpPr>
        <cdr:cNvPr id="20" name="TextBox 7"/>
        <cdr:cNvSpPr txBox="1"/>
      </cdr:nvSpPr>
      <cdr:spPr bwMode="auto">
        <a:xfrm xmlns:a="http://schemas.openxmlformats.org/drawingml/2006/main" rot="10800000">
          <a:off x="3374581" y="2534255"/>
          <a:ext cx="296328" cy="10280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 Atlantic</a:t>
          </a:r>
        </a:p>
      </cdr:txBody>
    </cdr:sp>
  </cdr:relSizeAnchor>
  <cdr:relSizeAnchor xmlns:cdr="http://schemas.openxmlformats.org/drawingml/2006/chartDrawing">
    <cdr:from>
      <cdr:x>0.88373</cdr:x>
      <cdr:y>0.70878</cdr:y>
    </cdr:from>
    <cdr:to>
      <cdr:x>0.95349</cdr:x>
      <cdr:y>0.96463</cdr:y>
    </cdr:to>
    <cdr:sp macro="" textlink="">
      <cdr:nvSpPr>
        <cdr:cNvPr id="21" name="TextBox 8"/>
        <cdr:cNvSpPr txBox="1"/>
      </cdr:nvSpPr>
      <cdr:spPr bwMode="auto">
        <a:xfrm xmlns:a="http://schemas.openxmlformats.org/drawingml/2006/main" rot="10800000">
          <a:off x="3799702" y="2617438"/>
          <a:ext cx="299940" cy="9448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0.22162</cdr:x>
      <cdr:y>0.7827</cdr:y>
    </cdr:from>
    <cdr:to>
      <cdr:x>0.25672</cdr:x>
      <cdr:y>0.96463</cdr:y>
    </cdr:to>
    <cdr:sp macro="" textlink="">
      <cdr:nvSpPr>
        <cdr:cNvPr id="22" name="TextBox 9"/>
        <cdr:cNvSpPr txBox="1"/>
      </cdr:nvSpPr>
      <cdr:spPr bwMode="auto">
        <a:xfrm xmlns:a="http://schemas.openxmlformats.org/drawingml/2006/main" rot="10800000">
          <a:off x="952884" y="2890443"/>
          <a:ext cx="150913" cy="6718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0.65115</cdr:x>
      <cdr:y>0.28892</cdr:y>
    </cdr:from>
    <cdr:to>
      <cdr:x>0.78919</cdr:x>
      <cdr:y>0.48215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 rot="10800000">
          <a:off x="2619381" y="1063175"/>
          <a:ext cx="555297" cy="7110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4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400" b="1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2050</a:t>
          </a:r>
          <a:endParaRPr lang="en-US" sz="14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0.00119</cdr:x>
      <cdr:y>0.00931</cdr:y>
    </cdr:from>
    <cdr:to>
      <cdr:x>1</cdr:x>
      <cdr:y>0.09411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5337" y="32521"/>
          <a:ext cx="4479227" cy="29621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Population-weighted </a:t>
          </a:r>
          <a:r>
            <a:rPr lang="en-US" sz="1200" b="1" dirty="0" smtClean="0"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ooling degree days by census division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algn="l" eaLnBrk="0" hangingPunct="0"/>
          <a:r>
            <a:rPr lang="en-US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thousand degree days</a:t>
          </a:r>
          <a:endParaRPr lang="en-US" i="0" dirty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0.12854</cdr:x>
      <cdr:y>0.76203</cdr:y>
    </cdr:from>
    <cdr:to>
      <cdr:x>0.17208</cdr:x>
      <cdr:y>0.96044</cdr:y>
    </cdr:to>
    <cdr:sp macro="" textlink="">
      <cdr:nvSpPr>
        <cdr:cNvPr id="13" name="TextBox 1"/>
        <cdr:cNvSpPr txBox="1"/>
      </cdr:nvSpPr>
      <cdr:spPr bwMode="auto">
        <a:xfrm xmlns:a="http://schemas.openxmlformats.org/drawingml/2006/main" rot="10800000">
          <a:off x="552688" y="2809350"/>
          <a:ext cx="187190" cy="7314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0.30037</cdr:x>
      <cdr:y>0.71908</cdr:y>
    </cdr:from>
    <cdr:to>
      <cdr:x>0.43019</cdr:x>
      <cdr:y>0.96044</cdr:y>
    </cdr:to>
    <cdr:sp macro="" textlink="">
      <cdr:nvSpPr>
        <cdr:cNvPr id="15" name="TextBox 2"/>
        <cdr:cNvSpPr txBox="1"/>
      </cdr:nvSpPr>
      <cdr:spPr bwMode="auto">
        <a:xfrm xmlns:a="http://schemas.openxmlformats.org/drawingml/2006/main" rot="10800000">
          <a:off x="1185835" y="2651013"/>
          <a:ext cx="512525" cy="8898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West </a:t>
          </a:r>
          <a:r>
            <a:rPr lang="en-US" dirty="0" smtClean="0">
              <a:ea typeface="Times New Roman" charset="0"/>
              <a:cs typeface="Times New Roman" charset="0"/>
            </a:rPr>
            <a:t>North</a:t>
          </a:r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Central</a:t>
          </a:r>
        </a:p>
      </cdr:txBody>
    </cdr:sp>
  </cdr:relSizeAnchor>
  <cdr:relSizeAnchor xmlns:cdr="http://schemas.openxmlformats.org/drawingml/2006/chartDrawing">
    <cdr:from>
      <cdr:x>0.40191</cdr:x>
      <cdr:y>0.72698</cdr:y>
    </cdr:from>
    <cdr:to>
      <cdr:x>0.5</cdr:x>
      <cdr:y>0.96044</cdr:y>
    </cdr:to>
    <cdr:sp macro="" textlink="">
      <cdr:nvSpPr>
        <cdr:cNvPr id="16" name="TextBox 3"/>
        <cdr:cNvSpPr txBox="1"/>
      </cdr:nvSpPr>
      <cdr:spPr bwMode="auto">
        <a:xfrm xmlns:a="http://schemas.openxmlformats.org/drawingml/2006/main" rot="10800000">
          <a:off x="1586726" y="2680138"/>
          <a:ext cx="387256" cy="8606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West </a:t>
          </a:r>
          <a:r>
            <a:rPr lang="en-US" dirty="0" smtClean="0">
              <a:ea typeface="Times New Roman" charset="0"/>
              <a:cs typeface="Times New Roman" charset="0"/>
            </a:rPr>
            <a:t>South</a:t>
          </a:r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Central</a:t>
          </a:r>
        </a:p>
      </cdr:txBody>
    </cdr:sp>
  </cdr:relSizeAnchor>
  <cdr:relSizeAnchor xmlns:cdr="http://schemas.openxmlformats.org/drawingml/2006/chartDrawing">
    <cdr:from>
      <cdr:x>0.5</cdr:x>
      <cdr:y>0.70839</cdr:y>
    </cdr:from>
    <cdr:to>
      <cdr:x>0.59811</cdr:x>
      <cdr:y>0.96381</cdr:y>
    </cdr:to>
    <cdr:sp macro="" textlink="">
      <cdr:nvSpPr>
        <cdr:cNvPr id="17" name="TextBox 4"/>
        <cdr:cNvSpPr txBox="1"/>
      </cdr:nvSpPr>
      <cdr:spPr bwMode="auto">
        <a:xfrm xmlns:a="http://schemas.openxmlformats.org/drawingml/2006/main" rot="10800000">
          <a:off x="1973982" y="2611619"/>
          <a:ext cx="387335" cy="9416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	</a:t>
          </a:r>
        </a:p>
      </cdr:txBody>
    </cdr:sp>
  </cdr:relSizeAnchor>
  <cdr:relSizeAnchor xmlns:cdr="http://schemas.openxmlformats.org/drawingml/2006/chartDrawing">
    <cdr:from>
      <cdr:x>0.60116</cdr:x>
      <cdr:y>0.70682</cdr:y>
    </cdr:from>
    <cdr:to>
      <cdr:x>0.69684</cdr:x>
      <cdr:y>0.96044</cdr:y>
    </cdr:to>
    <cdr:sp macro="" textlink="">
      <cdr:nvSpPr>
        <cdr:cNvPr id="18" name="TextBox 5"/>
        <cdr:cNvSpPr txBox="1"/>
      </cdr:nvSpPr>
      <cdr:spPr bwMode="auto">
        <a:xfrm xmlns:a="http://schemas.openxmlformats.org/drawingml/2006/main" rot="10800000">
          <a:off x="2584763" y="2605830"/>
          <a:ext cx="411385" cy="93499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0.71738</cdr:x>
      <cdr:y>0.67315</cdr:y>
    </cdr:from>
    <cdr:to>
      <cdr:x>0.7638</cdr:x>
      <cdr:y>0.96044</cdr:y>
    </cdr:to>
    <cdr:sp macro="" textlink="">
      <cdr:nvSpPr>
        <cdr:cNvPr id="19" name="TextBox 6"/>
        <cdr:cNvSpPr txBox="1"/>
      </cdr:nvSpPr>
      <cdr:spPr bwMode="auto">
        <a:xfrm xmlns:a="http://schemas.openxmlformats.org/drawingml/2006/main" rot="10800000">
          <a:off x="3084464" y="2481680"/>
          <a:ext cx="199561" cy="10591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 Atlantic</a:t>
          </a:r>
        </a:p>
      </cdr:txBody>
    </cdr:sp>
  </cdr:relSizeAnchor>
  <cdr:relSizeAnchor xmlns:cdr="http://schemas.openxmlformats.org/drawingml/2006/chartDrawing">
    <cdr:from>
      <cdr:x>0.81484</cdr:x>
      <cdr:y>0.63927</cdr:y>
    </cdr:from>
    <cdr:to>
      <cdr:x>0.86218</cdr:x>
      <cdr:y>0.96044</cdr:y>
    </cdr:to>
    <cdr:sp macro="" textlink="">
      <cdr:nvSpPr>
        <cdr:cNvPr id="20" name="TextBox 7"/>
        <cdr:cNvSpPr txBox="1"/>
      </cdr:nvSpPr>
      <cdr:spPr bwMode="auto">
        <a:xfrm xmlns:a="http://schemas.openxmlformats.org/drawingml/2006/main" rot="10800000">
          <a:off x="3503473" y="2356780"/>
          <a:ext cx="203539" cy="11840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 Atlantic</a:t>
          </a:r>
        </a:p>
      </cdr:txBody>
    </cdr:sp>
  </cdr:relSizeAnchor>
  <cdr:relSizeAnchor xmlns:cdr="http://schemas.openxmlformats.org/drawingml/2006/chartDrawing">
    <cdr:from>
      <cdr:x>0.91599</cdr:x>
      <cdr:y>0.69598</cdr:y>
    </cdr:from>
    <cdr:to>
      <cdr:x>0.96551</cdr:x>
      <cdr:y>0.96044</cdr:y>
    </cdr:to>
    <cdr:sp macro="" textlink="">
      <cdr:nvSpPr>
        <cdr:cNvPr id="21" name="TextBox 8"/>
        <cdr:cNvSpPr txBox="1"/>
      </cdr:nvSpPr>
      <cdr:spPr bwMode="auto">
        <a:xfrm xmlns:a="http://schemas.openxmlformats.org/drawingml/2006/main" rot="10800000">
          <a:off x="3938405" y="2565845"/>
          <a:ext cx="212892" cy="9749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0.21401</cdr:x>
      <cdr:y>0.76203</cdr:y>
    </cdr:from>
    <cdr:to>
      <cdr:x>0.3121</cdr:x>
      <cdr:y>0.96044</cdr:y>
    </cdr:to>
    <cdr:sp macro="" textlink="">
      <cdr:nvSpPr>
        <cdr:cNvPr id="22" name="TextBox 9"/>
        <cdr:cNvSpPr txBox="1"/>
      </cdr:nvSpPr>
      <cdr:spPr bwMode="auto">
        <a:xfrm xmlns:a="http://schemas.openxmlformats.org/drawingml/2006/main" rot="10800000">
          <a:off x="844885" y="2809355"/>
          <a:ext cx="387256" cy="7314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0.6215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0487" y="0"/>
          <a:ext cx="2423412" cy="8136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Electricity prices in the residential and commercial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sectors 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Reference case</a:t>
          </a:r>
        </a:p>
        <a:p xmlns:a="http://schemas.openxmlformats.org/drawingml/2006/main">
          <a:pPr eaLnBrk="0" hangingPunct="0"/>
          <a:r>
            <a:rPr lang="en-US" dirty="0">
              <a:ea typeface="Times New Roman" charset="0"/>
              <a:cs typeface="Times New Roman" charset="0"/>
            </a:rPr>
            <a:t>2020 cents </a:t>
          </a:r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 kilowatthour</a:t>
          </a:r>
        </a:p>
      </cdr:txBody>
    </cdr:sp>
  </cdr:relSizeAnchor>
  <cdr:relSizeAnchor xmlns:cdr="http://schemas.openxmlformats.org/drawingml/2006/chartDrawing">
    <cdr:from>
      <cdr:x>0.36273</cdr:x>
      <cdr:y>0.20553</cdr:y>
    </cdr:from>
    <cdr:to>
      <cdr:x>0.8357</cdr:x>
      <cdr:y>0.4394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426326" y="718785"/>
          <a:ext cx="1859831" cy="817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0.63048</cdr:x>
      <cdr:y>0.30672</cdr:y>
    </cdr:from>
    <cdr:to>
      <cdr:x>0.94297</cdr:x>
      <cdr:y>0.56498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479208" y="1072688"/>
          <a:ext cx="1228785" cy="9032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0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0.3726</cdr:x>
      <cdr:y>0.20617</cdr:y>
    </cdr:from>
    <cdr:to>
      <cdr:x>0.9185</cdr:x>
      <cdr:y>0.4402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498866" y="721040"/>
          <a:ext cx="2196006" cy="8184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0.14236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0" y="0"/>
          <a:ext cx="4022725" cy="4978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Natural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gas </a:t>
          </a:r>
          <a:r>
            <a:rPr lang="en-US" sz="1200" b="1" dirty="0" smtClean="0">
              <a:ea typeface="Times New Roman" charset="0"/>
              <a:cs typeface="Times New Roman" charset="0"/>
            </a:rPr>
            <a:t>prices in the residential and commercial 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sectors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</a:t>
          </a:r>
          <a:r>
            <a:rPr lang="en-US" sz="1200" b="1" dirty="0">
              <a:ea typeface="Times New Roman" charset="0"/>
              <a:cs typeface="Times New Roman" charset="0"/>
            </a:rPr>
            <a:t>Reference 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case</a:t>
          </a:r>
        </a:p>
        <a:p xmlns:a="http://schemas.openxmlformats.org/drawingml/2006/main">
          <a:pPr algn="l" eaLnBrk="0" hangingPunct="0"/>
          <a:r>
            <a:rPr lang="en-US" dirty="0">
              <a:ea typeface="Times New Roman" charset="0"/>
              <a:cs typeface="Times New Roman" charset="0"/>
            </a:rPr>
            <a:t>2020 dollars </a:t>
          </a:r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 thousand cubic feet</a:t>
          </a:r>
        </a:p>
      </cdr:txBody>
    </cdr:sp>
  </cdr:relSizeAnchor>
  <cdr:relSizeAnchor xmlns:cdr="http://schemas.openxmlformats.org/drawingml/2006/chartDrawing">
    <cdr:from>
      <cdr:x>0.62986</cdr:x>
      <cdr:y>0.4116</cdr:y>
    </cdr:from>
    <cdr:to>
      <cdr:x>0.9632</cdr:x>
      <cdr:y>0.76084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442475" y="1402028"/>
          <a:ext cx="1292635" cy="11896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0" i="0" dirty="0" smtClean="0">
            <a:solidFill>
              <a:schemeClr val="accent1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1/26/2021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63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08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6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67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5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54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879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20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95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268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009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437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70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4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5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 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0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chart" Target="../charts/char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4500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Buildings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053445183"/>
              </p:ext>
            </p:extLst>
          </p:nvPr>
        </p:nvGraphicFramePr>
        <p:xfrm>
          <a:off x="484632" y="1324507"/>
          <a:ext cx="3932238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45751153"/>
              </p:ext>
            </p:extLst>
          </p:nvPr>
        </p:nvGraphicFramePr>
        <p:xfrm>
          <a:off x="4462907" y="1324507"/>
          <a:ext cx="4022725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08502" y="1041413"/>
            <a:ext cx="3931920" cy="513650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Residential electricity intensity by end use</a:t>
            </a:r>
          </a:p>
          <a:p>
            <a:r>
              <a:rPr lang="en-US" b="1" dirty="0" smtClean="0"/>
              <a:t>AEO2021 Reference case</a:t>
            </a:r>
          </a:p>
          <a:p>
            <a:endParaRPr lang="en-US" b="1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627434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Commercial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electricity intensity by end use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</a:p>
          <a:p>
            <a:pPr algn="l" eaLnBrk="0" hangingPunct="0"/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/>
              <a:t>Note: Intensities reflect both purchased electricity and electricity produced onsite for own use.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electricity intensity by end use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81638" y="4056776"/>
            <a:ext cx="200694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kilowatthours</a:t>
            </a:r>
            <a:r>
              <a:rPr lang="en-US" sz="1100" dirty="0"/>
              <a:t> per household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55664" y="4017955"/>
            <a:ext cx="2029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1100" dirty="0" err="1">
                <a:ea typeface="Times New Roman" charset="0"/>
                <a:cs typeface="Times New Roman" charset="0"/>
              </a:rPr>
              <a:t>kilowatthours</a:t>
            </a:r>
            <a:r>
              <a:rPr lang="en-US" sz="1100" dirty="0">
                <a:ea typeface="Times New Roman" charset="0"/>
                <a:cs typeface="Times New Roman" charset="0"/>
              </a:rPr>
              <a:t> per square foot </a:t>
            </a:r>
          </a:p>
        </p:txBody>
      </p:sp>
    </p:spTree>
    <p:extLst>
      <p:ext uri="{BB962C8B-B14F-4D97-AF65-F5344CB8AC3E}">
        <p14:creationId xmlns:p14="http://schemas.microsoft.com/office/powerpoint/2010/main" val="3143413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ontent Placeholder 20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946253676"/>
              </p:ext>
            </p:extLst>
          </p:nvPr>
        </p:nvGraphicFramePr>
        <p:xfrm>
          <a:off x="619260" y="1453770"/>
          <a:ext cx="7423298" cy="2969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85800" y="1008159"/>
            <a:ext cx="7763540" cy="411480"/>
          </a:xfrm>
        </p:spPr>
        <p:txBody>
          <a:bodyPr/>
          <a:lstStyle/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Indexed commercial service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provided per square foot of </a:t>
            </a:r>
            <a:r>
              <a:rPr lang="en-US" b="1" dirty="0" err="1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floorspace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Reference case</a:t>
            </a:r>
          </a:p>
          <a:p>
            <a:pPr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2020 = 1.0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Commercial </a:t>
            </a:r>
            <a:r>
              <a:rPr lang="en-US" dirty="0"/>
              <a:t>building </a:t>
            </a:r>
            <a:r>
              <a:rPr lang="en-US" dirty="0" smtClean="0"/>
              <a:t>end-use intensities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27733" y="2242304"/>
            <a:ext cx="12851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ventilation</a:t>
            </a:r>
          </a:p>
          <a:p>
            <a:r>
              <a:rPr lang="en-US" sz="12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cooking</a:t>
            </a:r>
            <a:r>
              <a:rPr lang="en-US" sz="1200" b="1" dirty="0" smtClean="0">
                <a:solidFill>
                  <a:schemeClr val="accent1"/>
                </a:solidFill>
              </a:rPr>
              <a:t> </a:t>
            </a: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accent4"/>
                </a:solidFill>
              </a:rPr>
              <a:t>lighting</a:t>
            </a:r>
            <a:endParaRPr lang="en-US" sz="1200" b="1" dirty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space cooling</a:t>
            </a:r>
            <a:endParaRPr lang="en-US" sz="12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space </a:t>
            </a:r>
            <a:r>
              <a:rPr lang="en-US" sz="1200" b="1" dirty="0">
                <a:solidFill>
                  <a:schemeClr val="accent1"/>
                </a:solidFill>
              </a:rPr>
              <a:t>heating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430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988020029"/>
              </p:ext>
            </p:extLst>
          </p:nvPr>
        </p:nvGraphicFramePr>
        <p:xfrm>
          <a:off x="685800" y="1292225"/>
          <a:ext cx="3364283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7127923"/>
              </p:ext>
            </p:extLst>
          </p:nvPr>
        </p:nvGraphicFramePr>
        <p:xfrm>
          <a:off x="4663440" y="1289660"/>
          <a:ext cx="344170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4663440" y="1146360"/>
            <a:ext cx="4023360" cy="350851"/>
          </a:xfrm>
        </p:spPr>
        <p:txBody>
          <a:bodyPr/>
          <a:lstStyle/>
          <a:p>
            <a:pPr algn="l"/>
            <a:r>
              <a:rPr lang="en-US" b="1" dirty="0" smtClean="0"/>
              <a:t>Commercial sector electricity consumption</a:t>
            </a:r>
          </a:p>
          <a:p>
            <a:pPr algn="l"/>
            <a:r>
              <a:rPr lang="en-US" b="1" dirty="0" smtClean="0"/>
              <a:t>AEO2021 Reference case</a:t>
            </a:r>
          </a:p>
          <a:p>
            <a:pPr algn="l"/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821114" y="1678420"/>
            <a:ext cx="971550" cy="119537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b="1" i="0" dirty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onsite generation for own </a:t>
            </a:r>
            <a:r>
              <a:rPr lang="en-US" sz="1200" b="1" i="0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use</a:t>
            </a:r>
          </a:p>
          <a:p>
            <a:pPr marL="0" indent="0">
              <a:buNone/>
            </a:pPr>
            <a:endParaRPr lang="en-US" sz="1200" b="1" i="0" dirty="0" smtClean="0">
              <a:solidFill>
                <a:schemeClr val="accent5"/>
              </a:solidFill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i="0" dirty="0" smtClean="0">
                <a:solidFill>
                  <a:schemeClr val="accent5"/>
                </a:solidFill>
                <a:ea typeface="Times New Roman" charset="0"/>
                <a:cs typeface="Times New Roman" charset="0"/>
              </a:rPr>
              <a:t>purchased electricity</a:t>
            </a:r>
            <a:endParaRPr lang="en-US" sz="1200" b="1" i="0" dirty="0">
              <a:solidFill>
                <a:schemeClr val="tx2">
                  <a:lumMod val="90000"/>
                  <a:lumOff val="10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</a:t>
            </a:r>
            <a:r>
              <a:rPr lang="en-US" sz="2400" dirty="0"/>
              <a:t>and commercial </a:t>
            </a:r>
            <a:r>
              <a:rPr lang="en-US" sz="2400" dirty="0" smtClean="0"/>
              <a:t>onsite generation versus purchased electricity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685800" y="942788"/>
            <a:ext cx="3931920" cy="547654"/>
          </a:xfrm>
        </p:spPr>
        <p:txBody>
          <a:bodyPr/>
          <a:lstStyle/>
          <a:p>
            <a:r>
              <a:rPr lang="en-US" b="1" dirty="0" smtClean="0"/>
              <a:t>Residential sector electricity consumption</a:t>
            </a:r>
          </a:p>
          <a:p>
            <a:r>
              <a:rPr lang="en-US" b="1" dirty="0" smtClean="0"/>
              <a:t>AEO2021 Reference case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7843838" y="1643076"/>
            <a:ext cx="1104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onsite generation for own use  </a:t>
            </a:r>
            <a:endParaRPr lang="en-US" sz="1200" b="1" dirty="0" smtClean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dirty="0" smtClean="0">
                <a:solidFill>
                  <a:schemeClr val="tx2">
                    <a:lumMod val="90000"/>
                    <a:lumOff val="10000"/>
                  </a:schemeClr>
                </a:solidFill>
                <a:ea typeface="Times New Roman" charset="0"/>
                <a:cs typeface="Times New Roman" charset="0"/>
              </a:rPr>
              <a:t>purchased </a:t>
            </a:r>
            <a:r>
              <a:rPr lang="en-US" sz="1200" b="1" dirty="0">
                <a:solidFill>
                  <a:schemeClr val="tx2">
                    <a:lumMod val="90000"/>
                    <a:lumOff val="10000"/>
                  </a:schemeClr>
                </a:solidFill>
                <a:ea typeface="Times New Roman" charset="0"/>
                <a:cs typeface="Times New Roman" charset="0"/>
              </a:rPr>
              <a:t>electricity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19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537307139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 smtClean="0"/>
              <a:t>Note: Onsite generation projections are not attributed to any particular end use.</a:t>
            </a:r>
            <a:endParaRPr lang="en-US" i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consumption of onsite generation versus purchased electricity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98821" y="1745914"/>
            <a:ext cx="14691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10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ooking</a:t>
            </a:r>
          </a:p>
          <a:p>
            <a:r>
              <a:rPr lang="en-US" sz="1000" b="1" dirty="0" smtClean="0">
                <a:solidFill>
                  <a:schemeClr val="accent4"/>
                </a:solidFill>
              </a:rPr>
              <a:t>lighting</a:t>
            </a:r>
            <a:endParaRPr lang="en-US" sz="1000" b="1" dirty="0">
              <a:solidFill>
                <a:schemeClr val="accent4"/>
              </a:solidFill>
            </a:endParaRPr>
          </a:p>
          <a:p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televisions and</a:t>
            </a:r>
          </a:p>
          <a:p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computers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refrigeration 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and freezing</a:t>
            </a:r>
          </a:p>
          <a:p>
            <a:r>
              <a:rPr lang="en-US" sz="10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laundry </a:t>
            </a:r>
            <a:r>
              <a:rPr lang="en-US" sz="10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and dishwashing</a:t>
            </a:r>
          </a:p>
          <a:p>
            <a:r>
              <a:rPr 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space heating</a:t>
            </a:r>
          </a:p>
          <a:p>
            <a:r>
              <a:rPr lang="en-US" sz="1000" b="1" dirty="0">
                <a:solidFill>
                  <a:schemeClr val="accent5"/>
                </a:solidFill>
              </a:rPr>
              <a:t>water heating</a:t>
            </a:r>
          </a:p>
          <a:p>
            <a:r>
              <a:rPr lang="en-US" sz="1000" b="1" dirty="0" smtClean="0">
                <a:solidFill>
                  <a:schemeClr val="accent5">
                    <a:lumMod val="75000"/>
                  </a:schemeClr>
                </a:solidFill>
              </a:rPr>
              <a:t>space cooling</a:t>
            </a:r>
          </a:p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all other uses</a:t>
            </a:r>
            <a:endParaRPr lang="en-US" sz="1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13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54756977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87692" y="1930580"/>
            <a:ext cx="1307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onsite generation for own use </a:t>
            </a:r>
            <a:r>
              <a:rPr lang="en-US" sz="10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  </a:t>
            </a:r>
          </a:p>
          <a:p>
            <a:r>
              <a:rPr lang="en-US" sz="10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 </a:t>
            </a:r>
            <a:endParaRPr lang="en-US" sz="10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14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5037950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37478238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000" i="0" dirty="0" smtClean="0"/>
              <a:t>Note: Onsite generation projections are not attributed to any particular end use.</a:t>
            </a:r>
            <a:endParaRPr lang="en-US" sz="1000" i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Commercial consumption of onsite generation versus purchased electricity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80549" y="2117444"/>
            <a:ext cx="1307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onsite generation for own use </a:t>
            </a:r>
            <a:r>
              <a:rPr lang="en-US" sz="10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  </a:t>
            </a:r>
          </a:p>
          <a:p>
            <a:r>
              <a:rPr lang="en-US" sz="10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 </a:t>
            </a:r>
            <a:endParaRPr lang="en-US" sz="1000" b="1" dirty="0">
              <a:solidFill>
                <a:schemeClr val="accent4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78239" y="2030443"/>
            <a:ext cx="11132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4"/>
                </a:solidFill>
              </a:rPr>
              <a:t>lighting</a:t>
            </a:r>
          </a:p>
          <a:p>
            <a:r>
              <a:rPr lang="en-US" sz="1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ventilation</a:t>
            </a:r>
          </a:p>
          <a:p>
            <a:r>
              <a:rPr lang="en-US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space cooling</a:t>
            </a:r>
          </a:p>
          <a:p>
            <a:r>
              <a:rPr lang="en-US" sz="1000" b="1" dirty="0" smtClean="0">
                <a:solidFill>
                  <a:schemeClr val="accent1">
                    <a:lumMod val="75000"/>
                  </a:schemeClr>
                </a:solidFill>
              </a:rPr>
              <a:t>refrigeration</a:t>
            </a:r>
            <a:endParaRPr 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</a:rPr>
              <a:t>omputers and office equipment</a:t>
            </a:r>
          </a:p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all other </a:t>
            </a:r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uses</a:t>
            </a:r>
          </a:p>
          <a:p>
            <a:endParaRPr lang="en-US" sz="1000" b="1" dirty="0">
              <a:solidFill>
                <a:srgbClr val="D6D6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20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ontent Placeholder 1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8706636"/>
              </p:ext>
            </p:extLst>
          </p:nvPr>
        </p:nvGraphicFramePr>
        <p:xfrm>
          <a:off x="685800" y="1552639"/>
          <a:ext cx="3932238" cy="283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ontent Placeholder 1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05810690"/>
              </p:ext>
            </p:extLst>
          </p:nvPr>
        </p:nvGraphicFramePr>
        <p:xfrm>
          <a:off x="4664075" y="1552639"/>
          <a:ext cx="4022725" cy="283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solar photovoltaic </a:t>
            </a:r>
            <a:r>
              <a:rPr lang="en-US" sz="2400" dirty="0"/>
              <a:t>generation </a:t>
            </a:r>
            <a:r>
              <a:rPr lang="en-US" sz="2400" dirty="0" smtClean="0"/>
              <a:t>capacity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42290" y="2600980"/>
            <a:ext cx="1363604" cy="14773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Low Renewables Cost</a:t>
            </a:r>
          </a:p>
          <a:p>
            <a:pPr eaLnBrk="0" hangingPunct="0"/>
            <a:r>
              <a:rPr lang="en-US" sz="10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</a:t>
            </a:r>
            <a:r>
              <a:rPr lang="en-US" sz="10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Oil and Gas Supply</a:t>
            </a:r>
          </a:p>
          <a:p>
            <a:pPr eaLnBrk="0" hangingPunct="0"/>
            <a:r>
              <a:rPr lang="en-US" sz="1000" b="1" dirty="0" smtClean="0">
                <a:ea typeface="Times New Roman" charset="0"/>
                <a:cs typeface="Times New Roman" charset="0"/>
              </a:rPr>
              <a:t>Reference</a:t>
            </a:r>
            <a:endParaRPr lang="en-US" sz="1000" b="1" dirty="0">
              <a:solidFill>
                <a:schemeClr val="accent3"/>
              </a:solidFill>
            </a:endParaRPr>
          </a:p>
          <a:p>
            <a:pPr eaLnBrk="0" hangingPunct="0">
              <a:defRPr/>
            </a:pP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High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</a:rPr>
              <a:t>Oil and Gas </a:t>
            </a: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Supply</a:t>
            </a:r>
          </a:p>
          <a:p>
            <a:pPr lvl="0" eaLnBrk="0" hangingPunct="0">
              <a:defRPr/>
            </a:pPr>
            <a:r>
              <a:rPr lang="en-US" sz="1000" b="1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Renewables Cost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1218369" y="4170434"/>
            <a:ext cx="3074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2020          2030          2040           2050</a:t>
            </a:r>
            <a:endParaRPr lang="en-US" sz="1200" dirty="0"/>
          </a:p>
        </p:txBody>
      </p:sp>
      <p:sp>
        <p:nvSpPr>
          <p:cNvPr id="22" name="TextBox 1"/>
          <p:cNvSpPr txBox="1">
            <a:spLocks noGrp="1"/>
          </p:cNvSpPr>
          <p:nvPr>
            <p:ph type="body" sz="quarter" idx="17"/>
          </p:nvPr>
        </p:nvSpPr>
        <p:spPr bwMode="auto">
          <a:xfrm>
            <a:off x="708502" y="1222254"/>
            <a:ext cx="3931920" cy="3508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/>
              <a:t>Residential </a:t>
            </a:r>
            <a:r>
              <a:rPr lang="en-US" sz="1200" b="1" dirty="0"/>
              <a:t>solar distributed generation </a:t>
            </a:r>
            <a:r>
              <a:rPr lang="en-US" sz="1200" b="1" dirty="0" smtClean="0"/>
              <a:t>capacity</a:t>
            </a:r>
          </a:p>
          <a:p>
            <a:pPr eaLnBrk="0" hangingPunct="0"/>
            <a:r>
              <a:rPr lang="en-US" sz="1200" b="1" dirty="0" smtClean="0"/>
              <a:t>AEO2021 Reference case</a:t>
            </a:r>
          </a:p>
          <a:p>
            <a:pPr eaLnBrk="0" hangingPunct="0"/>
            <a:r>
              <a:rPr lang="en-US" dirty="0" smtClean="0">
                <a:ea typeface="Times New Roman" charset="0"/>
                <a:cs typeface="Times New Roman" charset="0"/>
              </a:rPr>
              <a:t>gigawatts </a:t>
            </a:r>
            <a:r>
              <a:rPr lang="en-US" dirty="0">
                <a:ea typeface="Times New Roman" charset="0"/>
                <a:cs typeface="Times New Roman" charset="0"/>
              </a:rPr>
              <a:t>direct </a:t>
            </a:r>
            <a:r>
              <a:rPr lang="en-US" dirty="0" smtClean="0">
                <a:ea typeface="Times New Roman" charset="0"/>
                <a:cs typeface="Times New Roman" charset="0"/>
              </a:rPr>
              <a:t>current</a:t>
            </a:r>
          </a:p>
        </p:txBody>
      </p:sp>
      <p:sp>
        <p:nvSpPr>
          <p:cNvPr id="24" name="TextBox 1"/>
          <p:cNvSpPr txBox="1">
            <a:spLocks noGrp="1"/>
          </p:cNvSpPr>
          <p:nvPr>
            <p:ph type="body" sz="quarter" idx="18"/>
          </p:nvPr>
        </p:nvSpPr>
        <p:spPr bwMode="auto">
          <a:xfrm>
            <a:off x="4687093" y="1222254"/>
            <a:ext cx="4023360" cy="3508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dirty="0"/>
              <a:t>Commercial </a:t>
            </a:r>
            <a:r>
              <a:rPr lang="en-US" sz="1200" b="1" dirty="0" smtClean="0"/>
              <a:t>solar </a:t>
            </a:r>
            <a:r>
              <a:rPr lang="en-US" sz="1200" b="1" dirty="0"/>
              <a:t>distributed generation </a:t>
            </a:r>
            <a:r>
              <a:rPr lang="en-US" sz="1200" b="1" dirty="0" smtClean="0"/>
              <a:t>capacity</a:t>
            </a:r>
          </a:p>
          <a:p>
            <a:pPr algn="l" eaLnBrk="0" hangingPunct="0"/>
            <a:r>
              <a:rPr lang="en-US" sz="1200" b="1" dirty="0" smtClean="0"/>
              <a:t>AEO2021 Reference case</a:t>
            </a:r>
          </a:p>
          <a:p>
            <a:pPr algn="l" eaLnBrk="0" hangingPunct="0"/>
            <a:r>
              <a:rPr lang="en-US" dirty="0" smtClean="0">
                <a:ea typeface="Times New Roman" charset="0"/>
                <a:cs typeface="Times New Roman" charset="0"/>
              </a:rPr>
              <a:t>gigawatts </a:t>
            </a:r>
            <a:r>
              <a:rPr lang="en-US" dirty="0">
                <a:ea typeface="Times New Roman" charset="0"/>
                <a:cs typeface="Times New Roman" charset="0"/>
              </a:rPr>
              <a:t>direct </a:t>
            </a:r>
            <a:r>
              <a:rPr lang="en-US" dirty="0" smtClean="0">
                <a:ea typeface="Times New Roman" charset="0"/>
                <a:cs typeface="Times New Roman" charset="0"/>
              </a:rPr>
              <a:t>current</a:t>
            </a:r>
            <a:endParaRPr lang="en-US" sz="1200" dirty="0"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244269" y="4170433"/>
            <a:ext cx="3074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2020          2030          2040           2050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69277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41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576282879"/>
              </p:ext>
            </p:extLst>
          </p:nvPr>
        </p:nvGraphicFramePr>
        <p:xfrm>
          <a:off x="685800" y="1292225"/>
          <a:ext cx="330109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4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66095846"/>
              </p:ext>
            </p:extLst>
          </p:nvPr>
        </p:nvGraphicFramePr>
        <p:xfrm>
          <a:off x="4664076" y="1292225"/>
          <a:ext cx="337705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>
          <a:xfrm>
            <a:off x="708715" y="1178489"/>
            <a:ext cx="3931920" cy="350851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1" dirty="0">
                <a:solidFill>
                  <a:sysClr val="windowText" lastClr="000000"/>
                </a:solidFill>
              </a:rPr>
              <a:t>Commercial </a:t>
            </a:r>
            <a:r>
              <a:rPr lang="en-US" b="1" dirty="0" smtClean="0">
                <a:solidFill>
                  <a:sysClr val="windowText" lastClr="000000"/>
                </a:solidFill>
              </a:rPr>
              <a:t>distributed generation capacity </a:t>
            </a:r>
          </a:p>
          <a:p>
            <a:pPr algn="l"/>
            <a:r>
              <a:rPr lang="en-US" b="1" dirty="0" smtClean="0">
                <a:solidFill>
                  <a:sysClr val="windowText" lastClr="000000"/>
                </a:solidFill>
              </a:rPr>
              <a:t>AEO2021 </a:t>
            </a:r>
            <a:r>
              <a:rPr lang="en-US" b="1" dirty="0">
                <a:solidFill>
                  <a:sysClr val="windowText" lastClr="000000"/>
                </a:solidFill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</a:rPr>
              <a:t>case</a:t>
            </a:r>
          </a:p>
          <a:p>
            <a:pPr algn="l"/>
            <a:r>
              <a:rPr lang="en-US" sz="1100" dirty="0">
                <a:solidFill>
                  <a:sysClr val="windowText" lastClr="000000"/>
                </a:solidFill>
              </a:rPr>
              <a:t>g</a:t>
            </a:r>
            <a:r>
              <a:rPr lang="en-US" sz="1100" dirty="0" smtClean="0">
                <a:solidFill>
                  <a:sysClr val="windowText" lastClr="000000"/>
                </a:solidFill>
              </a:rPr>
              <a:t>igawatts direct current</a:t>
            </a: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>
          <a:xfrm>
            <a:off x="4686300" y="1178489"/>
            <a:ext cx="4023360" cy="350851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1" dirty="0" smtClean="0"/>
              <a:t>Commercial non-solar distributed generation capacity </a:t>
            </a:r>
          </a:p>
          <a:p>
            <a:pPr algn="l"/>
            <a:r>
              <a:rPr lang="en-US" b="1" dirty="0" smtClean="0"/>
              <a:t>AEO2021 Reference case</a:t>
            </a:r>
          </a:p>
          <a:p>
            <a:pPr algn="l"/>
            <a:r>
              <a:rPr lang="en-US" sz="1100" dirty="0" smtClean="0"/>
              <a:t>gigawatts direct current 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Commercial </a:t>
            </a:r>
            <a:r>
              <a:rPr lang="en-US" sz="2400" dirty="0"/>
              <a:t>distributed generation </a:t>
            </a:r>
            <a:r>
              <a:rPr lang="en-US" sz="2400" dirty="0" smtClean="0"/>
              <a:t>capacity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546389" y="2231790"/>
            <a:ext cx="12369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natural gas-fired </a:t>
            </a:r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combined heat and power</a:t>
            </a:r>
            <a:endParaRPr lang="en-US" sz="1000" b="1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municipal solid waste/other</a:t>
            </a:r>
          </a:p>
          <a:p>
            <a:pPr eaLnBrk="0" hangingPunct="0"/>
            <a:r>
              <a:rPr lang="en-US" sz="1000" b="1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wind</a:t>
            </a:r>
          </a:p>
          <a:p>
            <a:pPr eaLnBrk="0" hangingPunct="0"/>
            <a:r>
              <a:rPr lang="en-US" sz="10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solar</a:t>
            </a:r>
            <a:endParaRPr lang="en-US" sz="10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dirty="0">
              <a:solidFill>
                <a:schemeClr val="accent2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74752" y="2160309"/>
            <a:ext cx="12012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 err="1">
                <a:solidFill>
                  <a:schemeClr val="accent3"/>
                </a:solidFill>
                <a:ea typeface="Times New Roman" charset="0"/>
                <a:cs typeface="Times New Roman" charset="0"/>
              </a:rPr>
              <a:t>microturbines</a:t>
            </a:r>
            <a:endParaRPr lang="en-US" sz="1000" b="1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dirty="0" smtClean="0">
                <a:solidFill>
                  <a:schemeClr val="accent3">
                    <a:lumMod val="50000"/>
                  </a:schemeClr>
                </a:solidFill>
                <a:ea typeface="Times New Roman" charset="0"/>
                <a:cs typeface="Times New Roman" charset="0"/>
              </a:rPr>
              <a:t>natural gas-fired engines</a:t>
            </a:r>
            <a:endParaRPr lang="en-US" sz="1000" b="1" dirty="0">
              <a:solidFill>
                <a:schemeClr val="accent3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fuel </a:t>
            </a:r>
            <a:r>
              <a:rPr lang="en-US" sz="1000" b="1" dirty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cells</a:t>
            </a:r>
          </a:p>
          <a:p>
            <a:pPr eaLnBrk="0" hangingPunct="0"/>
            <a:r>
              <a:rPr lang="en-US" sz="1000" b="1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natural gas-fired turbines</a:t>
            </a:r>
          </a:p>
          <a:p>
            <a:pPr eaLnBrk="0" hangingPunct="0"/>
            <a:r>
              <a:rPr lang="en-US" sz="1000" b="1" dirty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</a:t>
            </a:r>
            <a:r>
              <a:rPr lang="en-US" sz="10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unicipal solid waste/other</a:t>
            </a:r>
          </a:p>
          <a:p>
            <a:pPr eaLnBrk="0" hangingPunct="0"/>
            <a:r>
              <a:rPr lang="en-US" sz="1000" b="1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wind</a:t>
            </a:r>
            <a:endParaRPr lang="en-US" sz="10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70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lighting </a:t>
            </a:r>
            <a:r>
              <a:rPr lang="en-US" sz="2400" dirty="0"/>
              <a:t>consumption and lighting </a:t>
            </a:r>
            <a:r>
              <a:rPr lang="en-US" sz="2400" dirty="0" smtClean="0"/>
              <a:t>shares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5954437"/>
              </p:ext>
            </p:extLst>
          </p:nvPr>
        </p:nvGraphicFramePr>
        <p:xfrm>
          <a:off x="555827" y="965852"/>
          <a:ext cx="3595154" cy="351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2"/>
          <p:cNvSpPr txBox="1"/>
          <p:nvPr/>
        </p:nvSpPr>
        <p:spPr bwMode="auto">
          <a:xfrm>
            <a:off x="4393002" y="4139190"/>
            <a:ext cx="4632254" cy="58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 anchor="t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9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9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other                                                      </a:t>
            </a:r>
            <a:r>
              <a:rPr lang="en-US" sz="900" b="1" dirty="0" smtClean="0">
                <a:solidFill>
                  <a:schemeClr val="accent5"/>
                </a:solidFill>
                <a:ea typeface="Times New Roman" charset="0"/>
                <a:cs typeface="Times New Roman" charset="0"/>
              </a:rPr>
              <a:t>linear fluorescent</a:t>
            </a:r>
          </a:p>
          <a:p>
            <a:pPr eaLnBrk="0" hangingPunct="0"/>
            <a:r>
              <a:rPr lang="en-US" sz="9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incandescent/halogen                         </a:t>
            </a:r>
            <a:r>
              <a:rPr lang="en-US" sz="900" b="1" dirty="0" smtClean="0">
                <a:solidFill>
                  <a:schemeClr val="accent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light-emitting diode (LED) 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A-line/reflector </a:t>
            </a:r>
            <a:endParaRPr lang="en-US" sz="9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9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compact </a:t>
            </a:r>
            <a:r>
              <a:rPr lang="en-US" sz="9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fluorescent lamp (CFL) </a:t>
            </a:r>
            <a:r>
              <a:rPr lang="en-US" sz="9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      </a:t>
            </a:r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LED </a:t>
            </a:r>
            <a:r>
              <a:rPr lang="en-US" sz="900" b="1" dirty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integrated luminaire</a:t>
            </a:r>
            <a:r>
              <a:rPr lang="en-US" sz="9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eaLnBrk="0" hangingPunct="0"/>
            <a:endParaRPr lang="en-US" sz="9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473768732"/>
              </p:ext>
            </p:extLst>
          </p:nvPr>
        </p:nvGraphicFramePr>
        <p:xfrm>
          <a:off x="4158488" y="2822983"/>
          <a:ext cx="4985512" cy="1482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89620536"/>
              </p:ext>
            </p:extLst>
          </p:nvPr>
        </p:nvGraphicFramePr>
        <p:xfrm>
          <a:off x="4150981" y="965851"/>
          <a:ext cx="4981210" cy="169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769388" y="1113012"/>
            <a:ext cx="191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residential sector</a:t>
            </a:r>
          </a:p>
          <a:p>
            <a:pPr algn="r"/>
            <a:r>
              <a:rPr lang="en-US" sz="1100" dirty="0" smtClean="0"/>
              <a:t>percentage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6789911" y="2533425"/>
            <a:ext cx="191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commercial sector</a:t>
            </a:r>
          </a:p>
          <a:p>
            <a:pPr algn="r"/>
            <a:r>
              <a:rPr lang="en-US" sz="1100" dirty="0" smtClean="0"/>
              <a:t>percentage</a:t>
            </a:r>
            <a:endParaRPr lang="en-US" sz="1100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85800" y="4459927"/>
            <a:ext cx="3454919" cy="207321"/>
          </a:xfrm>
        </p:spPr>
        <p:txBody>
          <a:bodyPr/>
          <a:lstStyle/>
          <a:p>
            <a:r>
              <a:rPr lang="en-US" dirty="0" smtClean="0"/>
              <a:t>Note: Includes both purchased electricity and onsite generation for own </a:t>
            </a:r>
            <a:r>
              <a:rPr lang="en-US" dirty="0" smtClean="0"/>
              <a:t>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84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ontent Placeholder 16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792667033"/>
              </p:ext>
            </p:extLst>
          </p:nvPr>
        </p:nvGraphicFramePr>
        <p:xfrm>
          <a:off x="215590" y="1311275"/>
          <a:ext cx="847121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37273"/>
            <a:ext cx="4005072" cy="411480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Buildings delivered energy consumption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Reference case</a:t>
            </a:r>
          </a:p>
          <a:p>
            <a:pPr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British thermal units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Buildings sector delivered </a:t>
            </a:r>
            <a:r>
              <a:rPr lang="en-US" dirty="0"/>
              <a:t>energy </a:t>
            </a:r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99435" y="1674748"/>
            <a:ext cx="1880179" cy="17543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>
                <a:ea typeface="Times New Roman" charset="0"/>
                <a:cs typeface="Times New Roman" charset="0"/>
              </a:rPr>
              <a:t>t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otal buildings sector delivered energy consumption</a:t>
            </a:r>
          </a:p>
          <a:p>
            <a:pPr eaLnBrk="0" hangingPunct="0"/>
            <a:endParaRPr lang="en-US" sz="1200" b="1" dirty="0" smtClean="0">
              <a:solidFill>
                <a:schemeClr val="accent3"/>
              </a:solidFill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3"/>
              </a:solidFill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accent5"/>
                </a:solidFill>
                <a:cs typeface="Times New Roman" charset="0"/>
              </a:rPr>
              <a:t>residential buildings</a:t>
            </a:r>
          </a:p>
          <a:p>
            <a:pPr eaLnBrk="0" hangingPunct="0"/>
            <a:endParaRPr lang="en-US" sz="1200" b="1" dirty="0">
              <a:solidFill>
                <a:schemeClr val="accent5"/>
              </a:solidFill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accent5"/>
              </a:solidFill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chemeClr val="accent1"/>
                </a:solidFill>
              </a:rPr>
              <a:t>c</a:t>
            </a:r>
            <a:r>
              <a:rPr lang="en-US" sz="1200" b="1" dirty="0" smtClean="0">
                <a:solidFill>
                  <a:schemeClr val="accent1"/>
                </a:solidFill>
              </a:rPr>
              <a:t>ommercial buildings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79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2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877453021"/>
              </p:ext>
            </p:extLst>
          </p:nvPr>
        </p:nvGraphicFramePr>
        <p:xfrm>
          <a:off x="685800" y="829995"/>
          <a:ext cx="3594326" cy="355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</a:t>
            </a:r>
            <a:r>
              <a:rPr lang="en-US" sz="2400" dirty="0"/>
              <a:t>and commercial </a:t>
            </a:r>
            <a:r>
              <a:rPr lang="en-US" sz="2400" dirty="0" smtClean="0"/>
              <a:t>buildings energy </a:t>
            </a:r>
            <a:r>
              <a:rPr lang="en-US" sz="2400" dirty="0"/>
              <a:t>consumption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11" name="Content Placeholder 2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88839315"/>
              </p:ext>
            </p:extLst>
          </p:nvPr>
        </p:nvGraphicFramePr>
        <p:xfrm>
          <a:off x="4664075" y="829994"/>
          <a:ext cx="3677037" cy="3559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133922" y="2206038"/>
            <a:ext cx="839641" cy="1358265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en-US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8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800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r>
              <a:rPr lang="en-US" sz="40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electricity</a:t>
            </a:r>
          </a:p>
          <a:p>
            <a:r>
              <a:rPr lang="en-US" sz="40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r>
              <a:rPr lang="en-US" sz="4000" b="1" i="0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petroleum </a:t>
            </a:r>
            <a:r>
              <a:rPr lang="en-US" sz="4000" b="1" i="0" dirty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and other </a:t>
            </a:r>
            <a:r>
              <a:rPr lang="en-US" sz="4000" b="1" i="0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liquids</a:t>
            </a:r>
          </a:p>
          <a:p>
            <a:r>
              <a:rPr lang="en-US" sz="4000" b="1" i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other</a:t>
            </a:r>
            <a:endParaRPr lang="en-US" sz="4000" i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2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Content Placeholder 4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955063191"/>
              </p:ext>
            </p:extLst>
          </p:nvPr>
        </p:nvGraphicFramePr>
        <p:xfrm>
          <a:off x="685800" y="1537132"/>
          <a:ext cx="8001000" cy="2852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1457" y="1087701"/>
            <a:ext cx="3895344" cy="411480"/>
          </a:xfrm>
        </p:spPr>
        <p:txBody>
          <a:bodyPr/>
          <a:lstStyle/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population</a:t>
            </a:r>
            <a:endParaRPr lang="en-US" b="1" dirty="0" smtClean="0">
              <a:ea typeface="Times New Roman" charset="0"/>
              <a:cs typeface="Times New Roman" charset="0"/>
            </a:endParaRPr>
          </a:p>
          <a:p>
            <a:pPr eaLnBrk="0" hangingPunct="0"/>
            <a:endParaRPr lang="en-US" b="1" dirty="0">
              <a:solidFill>
                <a:srgbClr val="FF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m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illions, U.S. population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Change in population and residential housing stocks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60635" y="1495350"/>
            <a:ext cx="2475997" cy="1561993"/>
            <a:chOff x="522981" y="898557"/>
            <a:chExt cx="4793566" cy="2982049"/>
          </a:xfrm>
        </p:grpSpPr>
        <p:grpSp>
          <p:nvGrpSpPr>
            <p:cNvPr id="12" name="Group 11"/>
            <p:cNvGrpSpPr/>
            <p:nvPr/>
          </p:nvGrpSpPr>
          <p:grpSpPr>
            <a:xfrm>
              <a:off x="2106094" y="1170955"/>
              <a:ext cx="1044692" cy="1198033"/>
              <a:chOff x="2106094" y="1170955"/>
              <a:chExt cx="1044692" cy="1198033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24" name="ND"/>
              <p:cNvSpPr>
                <a:spLocks/>
              </p:cNvSpPr>
              <p:nvPr/>
            </p:nvSpPr>
            <p:spPr bwMode="auto">
              <a:xfrm>
                <a:off x="2146274" y="1178995"/>
                <a:ext cx="466093" cy="297498"/>
              </a:xfrm>
              <a:custGeom>
                <a:avLst/>
                <a:gdLst>
                  <a:gd name="T0" fmla="*/ 0 w 1935"/>
                  <a:gd name="T1" fmla="*/ 2147483647 h 1211"/>
                  <a:gd name="T2" fmla="*/ 2147483647 w 1935"/>
                  <a:gd name="T3" fmla="*/ 0 h 1211"/>
                  <a:gd name="T4" fmla="*/ 2147483647 w 1935"/>
                  <a:gd name="T5" fmla="*/ 2147483647 h 1211"/>
                  <a:gd name="T6" fmla="*/ 2147483647 w 1935"/>
                  <a:gd name="T7" fmla="*/ 2147483647 h 1211"/>
                  <a:gd name="T8" fmla="*/ 2147483647 w 1935"/>
                  <a:gd name="T9" fmla="*/ 2147483647 h 1211"/>
                  <a:gd name="T10" fmla="*/ 2147483647 w 1935"/>
                  <a:gd name="T11" fmla="*/ 2147483647 h 1211"/>
                  <a:gd name="T12" fmla="*/ 2147483647 w 1935"/>
                  <a:gd name="T13" fmla="*/ 2147483647 h 1211"/>
                  <a:gd name="T14" fmla="*/ 2147483647 w 1935"/>
                  <a:gd name="T15" fmla="*/ 2147483647 h 1211"/>
                  <a:gd name="T16" fmla="*/ 2147483647 w 1935"/>
                  <a:gd name="T17" fmla="*/ 2147483647 h 1211"/>
                  <a:gd name="T18" fmla="*/ 2147483647 w 1935"/>
                  <a:gd name="T19" fmla="*/ 2147483647 h 1211"/>
                  <a:gd name="T20" fmla="*/ 2147483647 w 1935"/>
                  <a:gd name="T21" fmla="*/ 2147483647 h 1211"/>
                  <a:gd name="T22" fmla="*/ 2147483647 w 1935"/>
                  <a:gd name="T23" fmla="*/ 2147483647 h 1211"/>
                  <a:gd name="T24" fmla="*/ 2147483647 w 1935"/>
                  <a:gd name="T25" fmla="*/ 2147483647 h 1211"/>
                  <a:gd name="T26" fmla="*/ 2147483647 w 1935"/>
                  <a:gd name="T27" fmla="*/ 2147483647 h 1211"/>
                  <a:gd name="T28" fmla="*/ 2147483647 w 1935"/>
                  <a:gd name="T29" fmla="*/ 2147483647 h 1211"/>
                  <a:gd name="T30" fmla="*/ 2147483647 w 1935"/>
                  <a:gd name="T31" fmla="*/ 2147483647 h 1211"/>
                  <a:gd name="T32" fmla="*/ 2147483647 w 1935"/>
                  <a:gd name="T33" fmla="*/ 2147483647 h 1211"/>
                  <a:gd name="T34" fmla="*/ 2147483647 w 1935"/>
                  <a:gd name="T35" fmla="*/ 2147483647 h 1211"/>
                  <a:gd name="T36" fmla="*/ 2147483647 w 1935"/>
                  <a:gd name="T37" fmla="*/ 2147483647 h 1211"/>
                  <a:gd name="T38" fmla="*/ 0 w 1935"/>
                  <a:gd name="T39" fmla="*/ 2147483647 h 121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935"/>
                  <a:gd name="T61" fmla="*/ 0 h 1211"/>
                  <a:gd name="T62" fmla="*/ 1935 w 1935"/>
                  <a:gd name="T63" fmla="*/ 1211 h 121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935" h="1211">
                    <a:moveTo>
                      <a:pt x="0" y="1124"/>
                    </a:moveTo>
                    <a:lnTo>
                      <a:pt x="93" y="0"/>
                    </a:lnTo>
                    <a:lnTo>
                      <a:pt x="949" y="59"/>
                    </a:lnTo>
                    <a:lnTo>
                      <a:pt x="1777" y="86"/>
                    </a:lnTo>
                    <a:lnTo>
                      <a:pt x="1777" y="113"/>
                    </a:lnTo>
                    <a:lnTo>
                      <a:pt x="1805" y="200"/>
                    </a:lnTo>
                    <a:lnTo>
                      <a:pt x="1794" y="226"/>
                    </a:lnTo>
                    <a:lnTo>
                      <a:pt x="1789" y="286"/>
                    </a:lnTo>
                    <a:lnTo>
                      <a:pt x="1794" y="395"/>
                    </a:lnTo>
                    <a:lnTo>
                      <a:pt x="1816" y="513"/>
                    </a:lnTo>
                    <a:lnTo>
                      <a:pt x="1849" y="546"/>
                    </a:lnTo>
                    <a:lnTo>
                      <a:pt x="1870" y="653"/>
                    </a:lnTo>
                    <a:lnTo>
                      <a:pt x="1875" y="838"/>
                    </a:lnTo>
                    <a:lnTo>
                      <a:pt x="1880" y="876"/>
                    </a:lnTo>
                    <a:lnTo>
                      <a:pt x="1880" y="941"/>
                    </a:lnTo>
                    <a:lnTo>
                      <a:pt x="1886" y="967"/>
                    </a:lnTo>
                    <a:lnTo>
                      <a:pt x="1935" y="1103"/>
                    </a:lnTo>
                    <a:lnTo>
                      <a:pt x="1924" y="1152"/>
                    </a:lnTo>
                    <a:lnTo>
                      <a:pt x="1929" y="1211"/>
                    </a:lnTo>
                    <a:lnTo>
                      <a:pt x="0" y="1124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5" name="SD"/>
              <p:cNvSpPr>
                <a:spLocks/>
              </p:cNvSpPr>
              <p:nvPr/>
            </p:nvSpPr>
            <p:spPr bwMode="auto">
              <a:xfrm>
                <a:off x="2122166" y="1452372"/>
                <a:ext cx="498238" cy="337702"/>
              </a:xfrm>
              <a:custGeom>
                <a:avLst/>
                <a:gdLst>
                  <a:gd name="T0" fmla="*/ 0 w 2053"/>
                  <a:gd name="T1" fmla="*/ 2147483647 h 1384"/>
                  <a:gd name="T2" fmla="*/ 2147483647 w 2053"/>
                  <a:gd name="T3" fmla="*/ 2147483647 h 1384"/>
                  <a:gd name="T4" fmla="*/ 2147483647 w 2053"/>
                  <a:gd name="T5" fmla="*/ 0 h 1384"/>
                  <a:gd name="T6" fmla="*/ 2147483647 w 2053"/>
                  <a:gd name="T7" fmla="*/ 2147483647 h 1384"/>
                  <a:gd name="T8" fmla="*/ 2147483647 w 2053"/>
                  <a:gd name="T9" fmla="*/ 2147483647 h 1384"/>
                  <a:gd name="T10" fmla="*/ 2147483647 w 2053"/>
                  <a:gd name="T11" fmla="*/ 2147483647 h 1384"/>
                  <a:gd name="T12" fmla="*/ 2147483647 w 2053"/>
                  <a:gd name="T13" fmla="*/ 2147483647 h 1384"/>
                  <a:gd name="T14" fmla="*/ 2147483647 w 2053"/>
                  <a:gd name="T15" fmla="*/ 2147483647 h 1384"/>
                  <a:gd name="T16" fmla="*/ 2147483647 w 2053"/>
                  <a:gd name="T17" fmla="*/ 2147483647 h 1384"/>
                  <a:gd name="T18" fmla="*/ 2147483647 w 2053"/>
                  <a:gd name="T19" fmla="*/ 2147483647 h 1384"/>
                  <a:gd name="T20" fmla="*/ 2147483647 w 2053"/>
                  <a:gd name="T21" fmla="*/ 2147483647 h 1384"/>
                  <a:gd name="T22" fmla="*/ 2147483647 w 2053"/>
                  <a:gd name="T23" fmla="*/ 2147483647 h 1384"/>
                  <a:gd name="T24" fmla="*/ 2147483647 w 2053"/>
                  <a:gd name="T25" fmla="*/ 2147483647 h 1384"/>
                  <a:gd name="T26" fmla="*/ 2147483647 w 2053"/>
                  <a:gd name="T27" fmla="*/ 2147483647 h 1384"/>
                  <a:gd name="T28" fmla="*/ 2147483647 w 2053"/>
                  <a:gd name="T29" fmla="*/ 2147483647 h 1384"/>
                  <a:gd name="T30" fmla="*/ 2147483647 w 2053"/>
                  <a:gd name="T31" fmla="*/ 2147483647 h 1384"/>
                  <a:gd name="T32" fmla="*/ 2147483647 w 2053"/>
                  <a:gd name="T33" fmla="*/ 2147483647 h 1384"/>
                  <a:gd name="T34" fmla="*/ 2147483647 w 2053"/>
                  <a:gd name="T35" fmla="*/ 2147483647 h 1384"/>
                  <a:gd name="T36" fmla="*/ 2147483647 w 2053"/>
                  <a:gd name="T37" fmla="*/ 2147483647 h 1384"/>
                  <a:gd name="T38" fmla="*/ 2147483647 w 2053"/>
                  <a:gd name="T39" fmla="*/ 2147483647 h 1384"/>
                  <a:gd name="T40" fmla="*/ 2147483647 w 2053"/>
                  <a:gd name="T41" fmla="*/ 2147483647 h 1384"/>
                  <a:gd name="T42" fmla="*/ 2147483647 w 2053"/>
                  <a:gd name="T43" fmla="*/ 2147483647 h 1384"/>
                  <a:gd name="T44" fmla="*/ 2147483647 w 2053"/>
                  <a:gd name="T45" fmla="*/ 2147483647 h 1384"/>
                  <a:gd name="T46" fmla="*/ 2147483647 w 2053"/>
                  <a:gd name="T47" fmla="*/ 2147483647 h 1384"/>
                  <a:gd name="T48" fmla="*/ 2147483647 w 2053"/>
                  <a:gd name="T49" fmla="*/ 2147483647 h 1384"/>
                  <a:gd name="T50" fmla="*/ 2147483647 w 2053"/>
                  <a:gd name="T51" fmla="*/ 2147483647 h 1384"/>
                  <a:gd name="T52" fmla="*/ 2147483647 w 2053"/>
                  <a:gd name="T53" fmla="*/ 2147483647 h 1384"/>
                  <a:gd name="T54" fmla="*/ 2147483647 w 2053"/>
                  <a:gd name="T55" fmla="*/ 2147483647 h 1384"/>
                  <a:gd name="T56" fmla="*/ 2147483647 w 2053"/>
                  <a:gd name="T57" fmla="*/ 2147483647 h 1384"/>
                  <a:gd name="T58" fmla="*/ 2147483647 w 2053"/>
                  <a:gd name="T59" fmla="*/ 2147483647 h 1384"/>
                  <a:gd name="T60" fmla="*/ 2147483647 w 2053"/>
                  <a:gd name="T61" fmla="*/ 2147483647 h 1384"/>
                  <a:gd name="T62" fmla="*/ 2147483647 w 2053"/>
                  <a:gd name="T63" fmla="*/ 2147483647 h 1384"/>
                  <a:gd name="T64" fmla="*/ 2147483647 w 2053"/>
                  <a:gd name="T65" fmla="*/ 2147483647 h 1384"/>
                  <a:gd name="T66" fmla="*/ 2147483647 w 2053"/>
                  <a:gd name="T67" fmla="*/ 2147483647 h 1384"/>
                  <a:gd name="T68" fmla="*/ 2147483647 w 2053"/>
                  <a:gd name="T69" fmla="*/ 2147483647 h 1384"/>
                  <a:gd name="T70" fmla="*/ 0 w 2053"/>
                  <a:gd name="T71" fmla="*/ 2147483647 h 138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53"/>
                  <a:gd name="T109" fmla="*/ 0 h 1384"/>
                  <a:gd name="T110" fmla="*/ 2053 w 2053"/>
                  <a:gd name="T111" fmla="*/ 1384 h 138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53" h="1384">
                    <a:moveTo>
                      <a:pt x="0" y="1093"/>
                    </a:moveTo>
                    <a:lnTo>
                      <a:pt x="66" y="362"/>
                    </a:lnTo>
                    <a:lnTo>
                      <a:pt x="92" y="0"/>
                    </a:lnTo>
                    <a:lnTo>
                      <a:pt x="2021" y="87"/>
                    </a:lnTo>
                    <a:lnTo>
                      <a:pt x="2021" y="114"/>
                    </a:lnTo>
                    <a:lnTo>
                      <a:pt x="2005" y="151"/>
                    </a:lnTo>
                    <a:lnTo>
                      <a:pt x="1956" y="200"/>
                    </a:lnTo>
                    <a:lnTo>
                      <a:pt x="1962" y="233"/>
                    </a:lnTo>
                    <a:lnTo>
                      <a:pt x="2053" y="319"/>
                    </a:lnTo>
                    <a:lnTo>
                      <a:pt x="2053" y="996"/>
                    </a:lnTo>
                    <a:lnTo>
                      <a:pt x="2037" y="996"/>
                    </a:lnTo>
                    <a:lnTo>
                      <a:pt x="2016" y="1001"/>
                    </a:lnTo>
                    <a:lnTo>
                      <a:pt x="2027" y="1022"/>
                    </a:lnTo>
                    <a:lnTo>
                      <a:pt x="2037" y="1044"/>
                    </a:lnTo>
                    <a:lnTo>
                      <a:pt x="2027" y="1082"/>
                    </a:lnTo>
                    <a:lnTo>
                      <a:pt x="2043" y="1098"/>
                    </a:lnTo>
                    <a:lnTo>
                      <a:pt x="2053" y="1152"/>
                    </a:lnTo>
                    <a:lnTo>
                      <a:pt x="2032" y="1174"/>
                    </a:lnTo>
                    <a:lnTo>
                      <a:pt x="2037" y="1207"/>
                    </a:lnTo>
                    <a:lnTo>
                      <a:pt x="2016" y="1271"/>
                    </a:lnTo>
                    <a:lnTo>
                      <a:pt x="2037" y="1342"/>
                    </a:lnTo>
                    <a:lnTo>
                      <a:pt x="2048" y="1374"/>
                    </a:lnTo>
                    <a:lnTo>
                      <a:pt x="2043" y="1384"/>
                    </a:lnTo>
                    <a:lnTo>
                      <a:pt x="1988" y="1347"/>
                    </a:lnTo>
                    <a:lnTo>
                      <a:pt x="1869" y="1271"/>
                    </a:lnTo>
                    <a:lnTo>
                      <a:pt x="1843" y="1260"/>
                    </a:lnTo>
                    <a:lnTo>
                      <a:pt x="1788" y="1260"/>
                    </a:lnTo>
                    <a:lnTo>
                      <a:pt x="1750" y="1287"/>
                    </a:lnTo>
                    <a:lnTo>
                      <a:pt x="1713" y="1298"/>
                    </a:lnTo>
                    <a:lnTo>
                      <a:pt x="1674" y="1287"/>
                    </a:lnTo>
                    <a:lnTo>
                      <a:pt x="1653" y="1239"/>
                    </a:lnTo>
                    <a:lnTo>
                      <a:pt x="1620" y="1217"/>
                    </a:lnTo>
                    <a:lnTo>
                      <a:pt x="1583" y="1228"/>
                    </a:lnTo>
                    <a:lnTo>
                      <a:pt x="1539" y="1228"/>
                    </a:lnTo>
                    <a:lnTo>
                      <a:pt x="1501" y="1174"/>
                    </a:lnTo>
                    <a:lnTo>
                      <a:pt x="0" y="1093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6" name="NE"/>
              <p:cNvSpPr>
                <a:spLocks/>
              </p:cNvSpPr>
              <p:nvPr/>
            </p:nvSpPr>
            <p:spPr bwMode="auto">
              <a:xfrm>
                <a:off x="2106094" y="1717709"/>
                <a:ext cx="586634" cy="297498"/>
              </a:xfrm>
              <a:custGeom>
                <a:avLst/>
                <a:gdLst>
                  <a:gd name="T0" fmla="*/ 0 w 2428"/>
                  <a:gd name="T1" fmla="*/ 2147483647 h 1200"/>
                  <a:gd name="T2" fmla="*/ 2147483647 w 2428"/>
                  <a:gd name="T3" fmla="*/ 0 h 1200"/>
                  <a:gd name="T4" fmla="*/ 2147483647 w 2428"/>
                  <a:gd name="T5" fmla="*/ 2147483647 h 1200"/>
                  <a:gd name="T6" fmla="*/ 2147483647 w 2428"/>
                  <a:gd name="T7" fmla="*/ 2147483647 h 1200"/>
                  <a:gd name="T8" fmla="*/ 2147483647 w 2428"/>
                  <a:gd name="T9" fmla="*/ 2147483647 h 1200"/>
                  <a:gd name="T10" fmla="*/ 2147483647 w 2428"/>
                  <a:gd name="T11" fmla="*/ 2147483647 h 1200"/>
                  <a:gd name="T12" fmla="*/ 2147483647 w 2428"/>
                  <a:gd name="T13" fmla="*/ 2147483647 h 1200"/>
                  <a:gd name="T14" fmla="*/ 2147483647 w 2428"/>
                  <a:gd name="T15" fmla="*/ 2147483647 h 1200"/>
                  <a:gd name="T16" fmla="*/ 2147483647 w 2428"/>
                  <a:gd name="T17" fmla="*/ 2147483647 h 1200"/>
                  <a:gd name="T18" fmla="*/ 2147483647 w 2428"/>
                  <a:gd name="T19" fmla="*/ 2147483647 h 1200"/>
                  <a:gd name="T20" fmla="*/ 2147483647 w 2428"/>
                  <a:gd name="T21" fmla="*/ 2147483647 h 1200"/>
                  <a:gd name="T22" fmla="*/ 2147483647 w 2428"/>
                  <a:gd name="T23" fmla="*/ 2147483647 h 1200"/>
                  <a:gd name="T24" fmla="*/ 2147483647 w 2428"/>
                  <a:gd name="T25" fmla="*/ 2147483647 h 1200"/>
                  <a:gd name="T26" fmla="*/ 2147483647 w 2428"/>
                  <a:gd name="T27" fmla="*/ 2147483647 h 1200"/>
                  <a:gd name="T28" fmla="*/ 2147483647 w 2428"/>
                  <a:gd name="T29" fmla="*/ 2147483647 h 1200"/>
                  <a:gd name="T30" fmla="*/ 2147483647 w 2428"/>
                  <a:gd name="T31" fmla="*/ 2147483647 h 1200"/>
                  <a:gd name="T32" fmla="*/ 2147483647 w 2428"/>
                  <a:gd name="T33" fmla="*/ 2147483647 h 1200"/>
                  <a:gd name="T34" fmla="*/ 2147483647 w 2428"/>
                  <a:gd name="T35" fmla="*/ 2147483647 h 1200"/>
                  <a:gd name="T36" fmla="*/ 2147483647 w 2428"/>
                  <a:gd name="T37" fmla="*/ 2147483647 h 1200"/>
                  <a:gd name="T38" fmla="*/ 2147483647 w 2428"/>
                  <a:gd name="T39" fmla="*/ 2147483647 h 1200"/>
                  <a:gd name="T40" fmla="*/ 2147483647 w 2428"/>
                  <a:gd name="T41" fmla="*/ 2147483647 h 1200"/>
                  <a:gd name="T42" fmla="*/ 2147483647 w 2428"/>
                  <a:gd name="T43" fmla="*/ 2147483647 h 1200"/>
                  <a:gd name="T44" fmla="*/ 2147483647 w 2428"/>
                  <a:gd name="T45" fmla="*/ 2147483647 h 1200"/>
                  <a:gd name="T46" fmla="*/ 2147483647 w 2428"/>
                  <a:gd name="T47" fmla="*/ 2147483647 h 1200"/>
                  <a:gd name="T48" fmla="*/ 2147483647 w 2428"/>
                  <a:gd name="T49" fmla="*/ 2147483647 h 1200"/>
                  <a:gd name="T50" fmla="*/ 2147483647 w 2428"/>
                  <a:gd name="T51" fmla="*/ 2147483647 h 1200"/>
                  <a:gd name="T52" fmla="*/ 2147483647 w 2428"/>
                  <a:gd name="T53" fmla="*/ 2147483647 h 1200"/>
                  <a:gd name="T54" fmla="*/ 2147483647 w 2428"/>
                  <a:gd name="T55" fmla="*/ 2147483647 h 1200"/>
                  <a:gd name="T56" fmla="*/ 2147483647 w 2428"/>
                  <a:gd name="T57" fmla="*/ 2147483647 h 1200"/>
                  <a:gd name="T58" fmla="*/ 2147483647 w 2428"/>
                  <a:gd name="T59" fmla="*/ 2147483647 h 1200"/>
                  <a:gd name="T60" fmla="*/ 2147483647 w 2428"/>
                  <a:gd name="T61" fmla="*/ 2147483647 h 1200"/>
                  <a:gd name="T62" fmla="*/ 2147483647 w 2428"/>
                  <a:gd name="T63" fmla="*/ 2147483647 h 1200"/>
                  <a:gd name="T64" fmla="*/ 2147483647 w 2428"/>
                  <a:gd name="T65" fmla="*/ 2147483647 h 1200"/>
                  <a:gd name="T66" fmla="*/ 2147483647 w 2428"/>
                  <a:gd name="T67" fmla="*/ 2147483647 h 1200"/>
                  <a:gd name="T68" fmla="*/ 2147483647 w 2428"/>
                  <a:gd name="T69" fmla="*/ 2147483647 h 1200"/>
                  <a:gd name="T70" fmla="*/ 2147483647 w 2428"/>
                  <a:gd name="T71" fmla="*/ 2147483647 h 1200"/>
                  <a:gd name="T72" fmla="*/ 2147483647 w 2428"/>
                  <a:gd name="T73" fmla="*/ 2147483647 h 1200"/>
                  <a:gd name="T74" fmla="*/ 2147483647 w 2428"/>
                  <a:gd name="T75" fmla="*/ 2147483647 h 1200"/>
                  <a:gd name="T76" fmla="*/ 2147483647 w 2428"/>
                  <a:gd name="T77" fmla="*/ 2147483647 h 1200"/>
                  <a:gd name="T78" fmla="*/ 2147483647 w 2428"/>
                  <a:gd name="T79" fmla="*/ 2147483647 h 1200"/>
                  <a:gd name="T80" fmla="*/ 2147483647 w 2428"/>
                  <a:gd name="T81" fmla="*/ 2147483647 h 1200"/>
                  <a:gd name="T82" fmla="*/ 2147483647 w 2428"/>
                  <a:gd name="T83" fmla="*/ 2147483647 h 1200"/>
                  <a:gd name="T84" fmla="*/ 2147483647 w 2428"/>
                  <a:gd name="T85" fmla="*/ 2147483647 h 1200"/>
                  <a:gd name="T86" fmla="*/ 2147483647 w 2428"/>
                  <a:gd name="T87" fmla="*/ 2147483647 h 1200"/>
                  <a:gd name="T88" fmla="*/ 2147483647 w 2428"/>
                  <a:gd name="T89" fmla="*/ 2147483647 h 1200"/>
                  <a:gd name="T90" fmla="*/ 0 w 2428"/>
                  <a:gd name="T91" fmla="*/ 2147483647 h 120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28"/>
                  <a:gd name="T139" fmla="*/ 0 h 1200"/>
                  <a:gd name="T140" fmla="*/ 2428 w 2428"/>
                  <a:gd name="T141" fmla="*/ 1200 h 120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28" h="1200">
                    <a:moveTo>
                      <a:pt x="0" y="741"/>
                    </a:moveTo>
                    <a:lnTo>
                      <a:pt x="65" y="0"/>
                    </a:lnTo>
                    <a:lnTo>
                      <a:pt x="1566" y="81"/>
                    </a:lnTo>
                    <a:lnTo>
                      <a:pt x="1604" y="135"/>
                    </a:lnTo>
                    <a:lnTo>
                      <a:pt x="1648" y="135"/>
                    </a:lnTo>
                    <a:lnTo>
                      <a:pt x="1685" y="124"/>
                    </a:lnTo>
                    <a:lnTo>
                      <a:pt x="1718" y="146"/>
                    </a:lnTo>
                    <a:lnTo>
                      <a:pt x="1739" y="194"/>
                    </a:lnTo>
                    <a:lnTo>
                      <a:pt x="1778" y="205"/>
                    </a:lnTo>
                    <a:lnTo>
                      <a:pt x="1815" y="194"/>
                    </a:lnTo>
                    <a:lnTo>
                      <a:pt x="1853" y="167"/>
                    </a:lnTo>
                    <a:lnTo>
                      <a:pt x="1908" y="167"/>
                    </a:lnTo>
                    <a:lnTo>
                      <a:pt x="1934" y="178"/>
                    </a:lnTo>
                    <a:lnTo>
                      <a:pt x="2053" y="254"/>
                    </a:lnTo>
                    <a:lnTo>
                      <a:pt x="2108" y="291"/>
                    </a:lnTo>
                    <a:lnTo>
                      <a:pt x="2113" y="335"/>
                    </a:lnTo>
                    <a:lnTo>
                      <a:pt x="2151" y="356"/>
                    </a:lnTo>
                    <a:lnTo>
                      <a:pt x="2151" y="384"/>
                    </a:lnTo>
                    <a:lnTo>
                      <a:pt x="2135" y="432"/>
                    </a:lnTo>
                    <a:lnTo>
                      <a:pt x="2162" y="460"/>
                    </a:lnTo>
                    <a:lnTo>
                      <a:pt x="2184" y="519"/>
                    </a:lnTo>
                    <a:lnTo>
                      <a:pt x="2211" y="551"/>
                    </a:lnTo>
                    <a:lnTo>
                      <a:pt x="2200" y="578"/>
                    </a:lnTo>
                    <a:lnTo>
                      <a:pt x="2211" y="611"/>
                    </a:lnTo>
                    <a:lnTo>
                      <a:pt x="2255" y="638"/>
                    </a:lnTo>
                    <a:lnTo>
                      <a:pt x="2260" y="670"/>
                    </a:lnTo>
                    <a:lnTo>
                      <a:pt x="2255" y="697"/>
                    </a:lnTo>
                    <a:lnTo>
                      <a:pt x="2244" y="757"/>
                    </a:lnTo>
                    <a:lnTo>
                      <a:pt x="2281" y="778"/>
                    </a:lnTo>
                    <a:lnTo>
                      <a:pt x="2292" y="806"/>
                    </a:lnTo>
                    <a:lnTo>
                      <a:pt x="2271" y="832"/>
                    </a:lnTo>
                    <a:lnTo>
                      <a:pt x="2281" y="865"/>
                    </a:lnTo>
                    <a:lnTo>
                      <a:pt x="2303" y="892"/>
                    </a:lnTo>
                    <a:lnTo>
                      <a:pt x="2292" y="924"/>
                    </a:lnTo>
                    <a:lnTo>
                      <a:pt x="2303" y="962"/>
                    </a:lnTo>
                    <a:lnTo>
                      <a:pt x="2314" y="978"/>
                    </a:lnTo>
                    <a:lnTo>
                      <a:pt x="2330" y="1011"/>
                    </a:lnTo>
                    <a:lnTo>
                      <a:pt x="2362" y="1043"/>
                    </a:lnTo>
                    <a:lnTo>
                      <a:pt x="2369" y="1092"/>
                    </a:lnTo>
                    <a:lnTo>
                      <a:pt x="2411" y="1141"/>
                    </a:lnTo>
                    <a:lnTo>
                      <a:pt x="2428" y="1152"/>
                    </a:lnTo>
                    <a:lnTo>
                      <a:pt x="2422" y="1194"/>
                    </a:lnTo>
                    <a:lnTo>
                      <a:pt x="2422" y="1200"/>
                    </a:lnTo>
                    <a:lnTo>
                      <a:pt x="536" y="1157"/>
                    </a:lnTo>
                    <a:lnTo>
                      <a:pt x="559" y="789"/>
                    </a:lnTo>
                    <a:lnTo>
                      <a:pt x="0" y="74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7" name="KS"/>
              <p:cNvSpPr>
                <a:spLocks/>
              </p:cNvSpPr>
              <p:nvPr/>
            </p:nvSpPr>
            <p:spPr bwMode="auto">
              <a:xfrm>
                <a:off x="2218599" y="1999126"/>
                <a:ext cx="530382" cy="289458"/>
              </a:xfrm>
              <a:custGeom>
                <a:avLst/>
                <a:gdLst>
                  <a:gd name="T0" fmla="*/ 2147483647 w 2179"/>
                  <a:gd name="T1" fmla="*/ 0 h 1168"/>
                  <a:gd name="T2" fmla="*/ 2147483647 w 2179"/>
                  <a:gd name="T3" fmla="*/ 2147483647 h 1168"/>
                  <a:gd name="T4" fmla="*/ 2147483647 w 2179"/>
                  <a:gd name="T5" fmla="*/ 2147483647 h 1168"/>
                  <a:gd name="T6" fmla="*/ 2147483647 w 2179"/>
                  <a:gd name="T7" fmla="*/ 2147483647 h 1168"/>
                  <a:gd name="T8" fmla="*/ 2147483647 w 2179"/>
                  <a:gd name="T9" fmla="*/ 2147483647 h 1168"/>
                  <a:gd name="T10" fmla="*/ 2147483647 w 2179"/>
                  <a:gd name="T11" fmla="*/ 2147483647 h 1168"/>
                  <a:gd name="T12" fmla="*/ 2147483647 w 2179"/>
                  <a:gd name="T13" fmla="*/ 2147483647 h 1168"/>
                  <a:gd name="T14" fmla="*/ 2147483647 w 2179"/>
                  <a:gd name="T15" fmla="*/ 2147483647 h 1168"/>
                  <a:gd name="T16" fmla="*/ 2147483647 w 2179"/>
                  <a:gd name="T17" fmla="*/ 2147483647 h 1168"/>
                  <a:gd name="T18" fmla="*/ 2147483647 w 2179"/>
                  <a:gd name="T19" fmla="*/ 2147483647 h 1168"/>
                  <a:gd name="T20" fmla="*/ 2147483647 w 2179"/>
                  <a:gd name="T21" fmla="*/ 2147483647 h 1168"/>
                  <a:gd name="T22" fmla="*/ 2147483647 w 2179"/>
                  <a:gd name="T23" fmla="*/ 2147483647 h 1168"/>
                  <a:gd name="T24" fmla="*/ 0 w 2179"/>
                  <a:gd name="T25" fmla="*/ 2147483647 h 1168"/>
                  <a:gd name="T26" fmla="*/ 2147483647 w 2179"/>
                  <a:gd name="T27" fmla="*/ 0 h 116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179"/>
                  <a:gd name="T43" fmla="*/ 0 h 1168"/>
                  <a:gd name="T44" fmla="*/ 2179 w 2179"/>
                  <a:gd name="T45" fmla="*/ 1168 h 116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179" h="1168">
                    <a:moveTo>
                      <a:pt x="65" y="0"/>
                    </a:moveTo>
                    <a:lnTo>
                      <a:pt x="1951" y="43"/>
                    </a:lnTo>
                    <a:lnTo>
                      <a:pt x="2076" y="141"/>
                    </a:lnTo>
                    <a:lnTo>
                      <a:pt x="2038" y="183"/>
                    </a:lnTo>
                    <a:lnTo>
                      <a:pt x="2033" y="227"/>
                    </a:lnTo>
                    <a:lnTo>
                      <a:pt x="2049" y="254"/>
                    </a:lnTo>
                    <a:lnTo>
                      <a:pt x="2082" y="265"/>
                    </a:lnTo>
                    <a:lnTo>
                      <a:pt x="2098" y="329"/>
                    </a:lnTo>
                    <a:lnTo>
                      <a:pt x="2130" y="352"/>
                    </a:lnTo>
                    <a:lnTo>
                      <a:pt x="2157" y="357"/>
                    </a:lnTo>
                    <a:lnTo>
                      <a:pt x="2168" y="368"/>
                    </a:lnTo>
                    <a:lnTo>
                      <a:pt x="2179" y="1168"/>
                    </a:lnTo>
                    <a:lnTo>
                      <a:pt x="0" y="1125"/>
                    </a:lnTo>
                    <a:lnTo>
                      <a:pt x="6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8" name="MN"/>
              <p:cNvSpPr>
                <a:spLocks/>
              </p:cNvSpPr>
              <p:nvPr/>
            </p:nvSpPr>
            <p:spPr bwMode="auto">
              <a:xfrm>
                <a:off x="2572188" y="1170955"/>
                <a:ext cx="474129" cy="522632"/>
              </a:xfrm>
              <a:custGeom>
                <a:avLst/>
                <a:gdLst>
                  <a:gd name="T0" fmla="*/ 2147483647 w 1940"/>
                  <a:gd name="T1" fmla="*/ 2147483647 h 2175"/>
                  <a:gd name="T2" fmla="*/ 2147483647 w 1940"/>
                  <a:gd name="T3" fmla="*/ 2147483647 h 2175"/>
                  <a:gd name="T4" fmla="*/ 2147483647 w 1940"/>
                  <a:gd name="T5" fmla="*/ 2147483647 h 2175"/>
                  <a:gd name="T6" fmla="*/ 2147483647 w 1940"/>
                  <a:gd name="T7" fmla="*/ 2147483647 h 2175"/>
                  <a:gd name="T8" fmla="*/ 2147483647 w 1940"/>
                  <a:gd name="T9" fmla="*/ 2147483647 h 2175"/>
                  <a:gd name="T10" fmla="*/ 2147483647 w 1940"/>
                  <a:gd name="T11" fmla="*/ 2147483647 h 2175"/>
                  <a:gd name="T12" fmla="*/ 2147483647 w 1940"/>
                  <a:gd name="T13" fmla="*/ 2147483647 h 2175"/>
                  <a:gd name="T14" fmla="*/ 2147483647 w 1940"/>
                  <a:gd name="T15" fmla="*/ 2147483647 h 2175"/>
                  <a:gd name="T16" fmla="*/ 2147483647 w 1940"/>
                  <a:gd name="T17" fmla="*/ 2147483647 h 2175"/>
                  <a:gd name="T18" fmla="*/ 2147483647 w 1940"/>
                  <a:gd name="T19" fmla="*/ 2147483647 h 2175"/>
                  <a:gd name="T20" fmla="*/ 0 w 1940"/>
                  <a:gd name="T21" fmla="*/ 2147483647 h 2175"/>
                  <a:gd name="T22" fmla="*/ 2147483647 w 1940"/>
                  <a:gd name="T23" fmla="*/ 2147483647 h 2175"/>
                  <a:gd name="T24" fmla="*/ 2147483647 w 1940"/>
                  <a:gd name="T25" fmla="*/ 0 h 2175"/>
                  <a:gd name="T26" fmla="*/ 2147483647 w 1940"/>
                  <a:gd name="T27" fmla="*/ 2147483647 h 2175"/>
                  <a:gd name="T28" fmla="*/ 2147483647 w 1940"/>
                  <a:gd name="T29" fmla="*/ 2147483647 h 2175"/>
                  <a:gd name="T30" fmla="*/ 2147483647 w 1940"/>
                  <a:gd name="T31" fmla="*/ 2147483647 h 2175"/>
                  <a:gd name="T32" fmla="*/ 2147483647 w 1940"/>
                  <a:gd name="T33" fmla="*/ 2147483647 h 2175"/>
                  <a:gd name="T34" fmla="*/ 2147483647 w 1940"/>
                  <a:gd name="T35" fmla="*/ 2147483647 h 2175"/>
                  <a:gd name="T36" fmla="*/ 2147483647 w 1940"/>
                  <a:gd name="T37" fmla="*/ 2147483647 h 2175"/>
                  <a:gd name="T38" fmla="*/ 2147483647 w 1940"/>
                  <a:gd name="T39" fmla="*/ 2147483647 h 2175"/>
                  <a:gd name="T40" fmla="*/ 2147483647 w 1940"/>
                  <a:gd name="T41" fmla="*/ 2147483647 h 2175"/>
                  <a:gd name="T42" fmla="*/ 2147483647 w 1940"/>
                  <a:gd name="T43" fmla="*/ 2147483647 h 2175"/>
                  <a:gd name="T44" fmla="*/ 2147483647 w 1940"/>
                  <a:gd name="T45" fmla="*/ 2147483647 h 2175"/>
                  <a:gd name="T46" fmla="*/ 2147483647 w 1940"/>
                  <a:gd name="T47" fmla="*/ 2147483647 h 2175"/>
                  <a:gd name="T48" fmla="*/ 2147483647 w 1940"/>
                  <a:gd name="T49" fmla="*/ 2147483647 h 2175"/>
                  <a:gd name="T50" fmla="*/ 2147483647 w 1940"/>
                  <a:gd name="T51" fmla="*/ 2147483647 h 2175"/>
                  <a:gd name="T52" fmla="*/ 2147483647 w 1940"/>
                  <a:gd name="T53" fmla="*/ 2147483647 h 2175"/>
                  <a:gd name="T54" fmla="*/ 2147483647 w 1940"/>
                  <a:gd name="T55" fmla="*/ 2147483647 h 2175"/>
                  <a:gd name="T56" fmla="*/ 2147483647 w 1940"/>
                  <a:gd name="T57" fmla="*/ 2147483647 h 2175"/>
                  <a:gd name="T58" fmla="*/ 2147483647 w 1940"/>
                  <a:gd name="T59" fmla="*/ 2147483647 h 2175"/>
                  <a:gd name="T60" fmla="*/ 2147483647 w 1940"/>
                  <a:gd name="T61" fmla="*/ 2147483647 h 2175"/>
                  <a:gd name="T62" fmla="*/ 2147483647 w 1940"/>
                  <a:gd name="T63" fmla="*/ 2147483647 h 2175"/>
                  <a:gd name="T64" fmla="*/ 2147483647 w 1940"/>
                  <a:gd name="T65" fmla="*/ 2147483647 h 2175"/>
                  <a:gd name="T66" fmla="*/ 2147483647 w 1940"/>
                  <a:gd name="T67" fmla="*/ 2147483647 h 2175"/>
                  <a:gd name="T68" fmla="*/ 2147483647 w 1940"/>
                  <a:gd name="T69" fmla="*/ 2147483647 h 2175"/>
                  <a:gd name="T70" fmla="*/ 2147483647 w 1940"/>
                  <a:gd name="T71" fmla="*/ 2147483647 h 2175"/>
                  <a:gd name="T72" fmla="*/ 2147483647 w 1940"/>
                  <a:gd name="T73" fmla="*/ 2147483647 h 2175"/>
                  <a:gd name="T74" fmla="*/ 2147483647 w 1940"/>
                  <a:gd name="T75" fmla="*/ 2147483647 h 2175"/>
                  <a:gd name="T76" fmla="*/ 2147483647 w 1940"/>
                  <a:gd name="T77" fmla="*/ 2147483647 h 2175"/>
                  <a:gd name="T78" fmla="*/ 2147483647 w 1940"/>
                  <a:gd name="T79" fmla="*/ 2147483647 h 2175"/>
                  <a:gd name="T80" fmla="*/ 2147483647 w 1940"/>
                  <a:gd name="T81" fmla="*/ 2147483647 h 2175"/>
                  <a:gd name="T82" fmla="*/ 2147483647 w 1940"/>
                  <a:gd name="T83" fmla="*/ 2147483647 h 2175"/>
                  <a:gd name="T84" fmla="*/ 2147483647 w 1940"/>
                  <a:gd name="T85" fmla="*/ 2147483647 h 2175"/>
                  <a:gd name="T86" fmla="*/ 2147483647 w 1940"/>
                  <a:gd name="T87" fmla="*/ 2147483647 h 2175"/>
                  <a:gd name="T88" fmla="*/ 2147483647 w 1940"/>
                  <a:gd name="T89" fmla="*/ 2147483647 h 2175"/>
                  <a:gd name="T90" fmla="*/ 2147483647 w 1940"/>
                  <a:gd name="T91" fmla="*/ 2147483647 h 2175"/>
                  <a:gd name="T92" fmla="*/ 2147483647 w 1940"/>
                  <a:gd name="T93" fmla="*/ 2147483647 h 2175"/>
                  <a:gd name="T94" fmla="*/ 2147483647 w 1940"/>
                  <a:gd name="T95" fmla="*/ 2147483647 h 2175"/>
                  <a:gd name="T96" fmla="*/ 2147483647 w 1940"/>
                  <a:gd name="T97" fmla="*/ 2147483647 h 2175"/>
                  <a:gd name="T98" fmla="*/ 2147483647 w 1940"/>
                  <a:gd name="T99" fmla="*/ 2147483647 h 2175"/>
                  <a:gd name="T100" fmla="*/ 2147483647 w 1940"/>
                  <a:gd name="T101" fmla="*/ 2147483647 h 2175"/>
                  <a:gd name="T102" fmla="*/ 2147483647 w 1940"/>
                  <a:gd name="T103" fmla="*/ 2147483647 h 2175"/>
                  <a:gd name="T104" fmla="*/ 2147483647 w 1940"/>
                  <a:gd name="T105" fmla="*/ 2147483647 h 217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940"/>
                  <a:gd name="T160" fmla="*/ 0 h 2175"/>
                  <a:gd name="T161" fmla="*/ 1940 w 1940"/>
                  <a:gd name="T162" fmla="*/ 2175 h 217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940" h="2175">
                    <a:moveTo>
                      <a:pt x="184" y="2175"/>
                    </a:moveTo>
                    <a:lnTo>
                      <a:pt x="184" y="1498"/>
                    </a:lnTo>
                    <a:lnTo>
                      <a:pt x="93" y="1412"/>
                    </a:lnTo>
                    <a:lnTo>
                      <a:pt x="87" y="1379"/>
                    </a:lnTo>
                    <a:lnTo>
                      <a:pt x="136" y="1330"/>
                    </a:lnTo>
                    <a:lnTo>
                      <a:pt x="152" y="1293"/>
                    </a:lnTo>
                    <a:lnTo>
                      <a:pt x="152" y="1266"/>
                    </a:lnTo>
                    <a:lnTo>
                      <a:pt x="147" y="1207"/>
                    </a:lnTo>
                    <a:lnTo>
                      <a:pt x="158" y="1158"/>
                    </a:lnTo>
                    <a:lnTo>
                      <a:pt x="109" y="1022"/>
                    </a:lnTo>
                    <a:lnTo>
                      <a:pt x="103" y="996"/>
                    </a:lnTo>
                    <a:lnTo>
                      <a:pt x="103" y="931"/>
                    </a:lnTo>
                    <a:lnTo>
                      <a:pt x="98" y="893"/>
                    </a:lnTo>
                    <a:lnTo>
                      <a:pt x="93" y="708"/>
                    </a:lnTo>
                    <a:lnTo>
                      <a:pt x="72" y="601"/>
                    </a:lnTo>
                    <a:lnTo>
                      <a:pt x="39" y="568"/>
                    </a:lnTo>
                    <a:lnTo>
                      <a:pt x="17" y="450"/>
                    </a:lnTo>
                    <a:lnTo>
                      <a:pt x="12" y="341"/>
                    </a:lnTo>
                    <a:lnTo>
                      <a:pt x="17" y="281"/>
                    </a:lnTo>
                    <a:lnTo>
                      <a:pt x="28" y="255"/>
                    </a:lnTo>
                    <a:lnTo>
                      <a:pt x="0" y="168"/>
                    </a:lnTo>
                    <a:lnTo>
                      <a:pt x="0" y="141"/>
                    </a:lnTo>
                    <a:lnTo>
                      <a:pt x="505" y="141"/>
                    </a:lnTo>
                    <a:lnTo>
                      <a:pt x="505" y="55"/>
                    </a:lnTo>
                    <a:lnTo>
                      <a:pt x="510" y="0"/>
                    </a:lnTo>
                    <a:lnTo>
                      <a:pt x="554" y="0"/>
                    </a:lnTo>
                    <a:lnTo>
                      <a:pt x="602" y="23"/>
                    </a:lnTo>
                    <a:lnTo>
                      <a:pt x="607" y="103"/>
                    </a:lnTo>
                    <a:lnTo>
                      <a:pt x="624" y="158"/>
                    </a:lnTo>
                    <a:lnTo>
                      <a:pt x="619" y="211"/>
                    </a:lnTo>
                    <a:lnTo>
                      <a:pt x="673" y="249"/>
                    </a:lnTo>
                    <a:lnTo>
                      <a:pt x="694" y="244"/>
                    </a:lnTo>
                    <a:lnTo>
                      <a:pt x="732" y="249"/>
                    </a:lnTo>
                    <a:lnTo>
                      <a:pt x="754" y="271"/>
                    </a:lnTo>
                    <a:lnTo>
                      <a:pt x="791" y="265"/>
                    </a:lnTo>
                    <a:lnTo>
                      <a:pt x="840" y="271"/>
                    </a:lnTo>
                    <a:lnTo>
                      <a:pt x="851" y="292"/>
                    </a:lnTo>
                    <a:lnTo>
                      <a:pt x="851" y="304"/>
                    </a:lnTo>
                    <a:lnTo>
                      <a:pt x="922" y="298"/>
                    </a:lnTo>
                    <a:lnTo>
                      <a:pt x="949" y="276"/>
                    </a:lnTo>
                    <a:lnTo>
                      <a:pt x="1052" y="265"/>
                    </a:lnTo>
                    <a:lnTo>
                      <a:pt x="1122" y="287"/>
                    </a:lnTo>
                    <a:lnTo>
                      <a:pt x="1138" y="287"/>
                    </a:lnTo>
                    <a:lnTo>
                      <a:pt x="1133" y="309"/>
                    </a:lnTo>
                    <a:lnTo>
                      <a:pt x="1154" y="325"/>
                    </a:lnTo>
                    <a:lnTo>
                      <a:pt x="1166" y="325"/>
                    </a:lnTo>
                    <a:lnTo>
                      <a:pt x="1177" y="336"/>
                    </a:lnTo>
                    <a:lnTo>
                      <a:pt x="1187" y="385"/>
                    </a:lnTo>
                    <a:lnTo>
                      <a:pt x="1214" y="395"/>
                    </a:lnTo>
                    <a:lnTo>
                      <a:pt x="1242" y="362"/>
                    </a:lnTo>
                    <a:lnTo>
                      <a:pt x="1258" y="352"/>
                    </a:lnTo>
                    <a:lnTo>
                      <a:pt x="1285" y="362"/>
                    </a:lnTo>
                    <a:lnTo>
                      <a:pt x="1307" y="395"/>
                    </a:lnTo>
                    <a:lnTo>
                      <a:pt x="1361" y="411"/>
                    </a:lnTo>
                    <a:lnTo>
                      <a:pt x="1377" y="433"/>
                    </a:lnTo>
                    <a:lnTo>
                      <a:pt x="1405" y="455"/>
                    </a:lnTo>
                    <a:lnTo>
                      <a:pt x="1442" y="455"/>
                    </a:lnTo>
                    <a:lnTo>
                      <a:pt x="1480" y="444"/>
                    </a:lnTo>
                    <a:lnTo>
                      <a:pt x="1577" y="379"/>
                    </a:lnTo>
                    <a:lnTo>
                      <a:pt x="1594" y="390"/>
                    </a:lnTo>
                    <a:lnTo>
                      <a:pt x="1615" y="422"/>
                    </a:lnTo>
                    <a:lnTo>
                      <a:pt x="1762" y="417"/>
                    </a:lnTo>
                    <a:lnTo>
                      <a:pt x="1784" y="422"/>
                    </a:lnTo>
                    <a:lnTo>
                      <a:pt x="1805" y="433"/>
                    </a:lnTo>
                    <a:lnTo>
                      <a:pt x="1843" y="460"/>
                    </a:lnTo>
                    <a:lnTo>
                      <a:pt x="1870" y="444"/>
                    </a:lnTo>
                    <a:lnTo>
                      <a:pt x="1940" y="444"/>
                    </a:lnTo>
                    <a:lnTo>
                      <a:pt x="1903" y="476"/>
                    </a:lnTo>
                    <a:lnTo>
                      <a:pt x="1816" y="525"/>
                    </a:lnTo>
                    <a:lnTo>
                      <a:pt x="1768" y="541"/>
                    </a:lnTo>
                    <a:lnTo>
                      <a:pt x="1735" y="552"/>
                    </a:lnTo>
                    <a:lnTo>
                      <a:pt x="1696" y="590"/>
                    </a:lnTo>
                    <a:lnTo>
                      <a:pt x="1626" y="622"/>
                    </a:lnTo>
                    <a:lnTo>
                      <a:pt x="1589" y="650"/>
                    </a:lnTo>
                    <a:lnTo>
                      <a:pt x="1469" y="785"/>
                    </a:lnTo>
                    <a:lnTo>
                      <a:pt x="1291" y="942"/>
                    </a:lnTo>
                    <a:lnTo>
                      <a:pt x="1274" y="968"/>
                    </a:lnTo>
                    <a:lnTo>
                      <a:pt x="1258" y="984"/>
                    </a:lnTo>
                    <a:lnTo>
                      <a:pt x="1263" y="1184"/>
                    </a:lnTo>
                    <a:lnTo>
                      <a:pt x="1242" y="1207"/>
                    </a:lnTo>
                    <a:lnTo>
                      <a:pt x="1220" y="1217"/>
                    </a:lnTo>
                    <a:lnTo>
                      <a:pt x="1144" y="1282"/>
                    </a:lnTo>
                    <a:lnTo>
                      <a:pt x="1138" y="1314"/>
                    </a:lnTo>
                    <a:lnTo>
                      <a:pt x="1128" y="1320"/>
                    </a:lnTo>
                    <a:lnTo>
                      <a:pt x="1112" y="1379"/>
                    </a:lnTo>
                    <a:lnTo>
                      <a:pt x="1149" y="1401"/>
                    </a:lnTo>
                    <a:lnTo>
                      <a:pt x="1177" y="1444"/>
                    </a:lnTo>
                    <a:lnTo>
                      <a:pt x="1154" y="1488"/>
                    </a:lnTo>
                    <a:lnTo>
                      <a:pt x="1161" y="1520"/>
                    </a:lnTo>
                    <a:lnTo>
                      <a:pt x="1149" y="1585"/>
                    </a:lnTo>
                    <a:lnTo>
                      <a:pt x="1149" y="1683"/>
                    </a:lnTo>
                    <a:lnTo>
                      <a:pt x="1166" y="1704"/>
                    </a:lnTo>
                    <a:lnTo>
                      <a:pt x="1193" y="1725"/>
                    </a:lnTo>
                    <a:lnTo>
                      <a:pt x="1203" y="1741"/>
                    </a:lnTo>
                    <a:lnTo>
                      <a:pt x="1268" y="1753"/>
                    </a:lnTo>
                    <a:lnTo>
                      <a:pt x="1280" y="1764"/>
                    </a:lnTo>
                    <a:lnTo>
                      <a:pt x="1285" y="1780"/>
                    </a:lnTo>
                    <a:lnTo>
                      <a:pt x="1301" y="1790"/>
                    </a:lnTo>
                    <a:lnTo>
                      <a:pt x="1382" y="1829"/>
                    </a:lnTo>
                    <a:lnTo>
                      <a:pt x="1410" y="1882"/>
                    </a:lnTo>
                    <a:lnTo>
                      <a:pt x="1485" y="1936"/>
                    </a:lnTo>
                    <a:lnTo>
                      <a:pt x="1566" y="1996"/>
                    </a:lnTo>
                    <a:lnTo>
                      <a:pt x="1577" y="2017"/>
                    </a:lnTo>
                    <a:lnTo>
                      <a:pt x="1577" y="2066"/>
                    </a:lnTo>
                    <a:lnTo>
                      <a:pt x="1583" y="2131"/>
                    </a:lnTo>
                    <a:lnTo>
                      <a:pt x="184" y="217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9" name="IA"/>
              <p:cNvSpPr>
                <a:spLocks/>
              </p:cNvSpPr>
              <p:nvPr/>
            </p:nvSpPr>
            <p:spPr bwMode="auto">
              <a:xfrm>
                <a:off x="2612369" y="1685546"/>
                <a:ext cx="425912" cy="289458"/>
              </a:xfrm>
              <a:custGeom>
                <a:avLst/>
                <a:gdLst>
                  <a:gd name="T0" fmla="*/ 2147483647 w 1766"/>
                  <a:gd name="T1" fmla="*/ 0 h 1168"/>
                  <a:gd name="T2" fmla="*/ 2147483647 w 1766"/>
                  <a:gd name="T3" fmla="*/ 2147483647 h 1168"/>
                  <a:gd name="T4" fmla="*/ 2147483647 w 1766"/>
                  <a:gd name="T5" fmla="*/ 2147483647 h 1168"/>
                  <a:gd name="T6" fmla="*/ 2147483647 w 1766"/>
                  <a:gd name="T7" fmla="*/ 2147483647 h 1168"/>
                  <a:gd name="T8" fmla="*/ 2147483647 w 1766"/>
                  <a:gd name="T9" fmla="*/ 2147483647 h 1168"/>
                  <a:gd name="T10" fmla="*/ 2147483647 w 1766"/>
                  <a:gd name="T11" fmla="*/ 2147483647 h 1168"/>
                  <a:gd name="T12" fmla="*/ 2147483647 w 1766"/>
                  <a:gd name="T13" fmla="*/ 2147483647 h 1168"/>
                  <a:gd name="T14" fmla="*/ 2147483647 w 1766"/>
                  <a:gd name="T15" fmla="*/ 2147483647 h 1168"/>
                  <a:gd name="T16" fmla="*/ 2147483647 w 1766"/>
                  <a:gd name="T17" fmla="*/ 2147483647 h 1168"/>
                  <a:gd name="T18" fmla="*/ 2147483647 w 1766"/>
                  <a:gd name="T19" fmla="*/ 2147483647 h 1168"/>
                  <a:gd name="T20" fmla="*/ 2147483647 w 1766"/>
                  <a:gd name="T21" fmla="*/ 2147483647 h 1168"/>
                  <a:gd name="T22" fmla="*/ 2147483647 w 1766"/>
                  <a:gd name="T23" fmla="*/ 2147483647 h 1168"/>
                  <a:gd name="T24" fmla="*/ 2147483647 w 1766"/>
                  <a:gd name="T25" fmla="*/ 2147483647 h 1168"/>
                  <a:gd name="T26" fmla="*/ 2147483647 w 1766"/>
                  <a:gd name="T27" fmla="*/ 2147483647 h 1168"/>
                  <a:gd name="T28" fmla="*/ 2147483647 w 1766"/>
                  <a:gd name="T29" fmla="*/ 2147483647 h 1168"/>
                  <a:gd name="T30" fmla="*/ 2147483647 w 1766"/>
                  <a:gd name="T31" fmla="*/ 2147483647 h 1168"/>
                  <a:gd name="T32" fmla="*/ 2147483647 w 1766"/>
                  <a:gd name="T33" fmla="*/ 2147483647 h 1168"/>
                  <a:gd name="T34" fmla="*/ 2147483647 w 1766"/>
                  <a:gd name="T35" fmla="*/ 2147483647 h 1168"/>
                  <a:gd name="T36" fmla="*/ 2147483647 w 1766"/>
                  <a:gd name="T37" fmla="*/ 2147483647 h 1168"/>
                  <a:gd name="T38" fmla="*/ 2147483647 w 1766"/>
                  <a:gd name="T39" fmla="*/ 2147483647 h 1168"/>
                  <a:gd name="T40" fmla="*/ 2147483647 w 1766"/>
                  <a:gd name="T41" fmla="*/ 2147483647 h 1168"/>
                  <a:gd name="T42" fmla="*/ 2147483647 w 1766"/>
                  <a:gd name="T43" fmla="*/ 2147483647 h 1168"/>
                  <a:gd name="T44" fmla="*/ 2147483647 w 1766"/>
                  <a:gd name="T45" fmla="*/ 2147483647 h 1168"/>
                  <a:gd name="T46" fmla="*/ 2147483647 w 1766"/>
                  <a:gd name="T47" fmla="*/ 2147483647 h 1168"/>
                  <a:gd name="T48" fmla="*/ 2147483647 w 1766"/>
                  <a:gd name="T49" fmla="*/ 2147483647 h 1168"/>
                  <a:gd name="T50" fmla="*/ 2147483647 w 1766"/>
                  <a:gd name="T51" fmla="*/ 2147483647 h 1168"/>
                  <a:gd name="T52" fmla="*/ 2147483647 w 1766"/>
                  <a:gd name="T53" fmla="*/ 2147483647 h 1168"/>
                  <a:gd name="T54" fmla="*/ 2147483647 w 1766"/>
                  <a:gd name="T55" fmla="*/ 2147483647 h 1168"/>
                  <a:gd name="T56" fmla="*/ 2147483647 w 1766"/>
                  <a:gd name="T57" fmla="*/ 2147483647 h 1168"/>
                  <a:gd name="T58" fmla="*/ 2147483647 w 1766"/>
                  <a:gd name="T59" fmla="*/ 2147483647 h 1168"/>
                  <a:gd name="T60" fmla="*/ 2147483647 w 1766"/>
                  <a:gd name="T61" fmla="*/ 2147483647 h 1168"/>
                  <a:gd name="T62" fmla="*/ 2147483647 w 1766"/>
                  <a:gd name="T63" fmla="*/ 2147483647 h 1168"/>
                  <a:gd name="T64" fmla="*/ 2147483647 w 1766"/>
                  <a:gd name="T65" fmla="*/ 2147483647 h 1168"/>
                  <a:gd name="T66" fmla="*/ 2147483647 w 1766"/>
                  <a:gd name="T67" fmla="*/ 2147483647 h 1168"/>
                  <a:gd name="T68" fmla="*/ 2147483647 w 1766"/>
                  <a:gd name="T69" fmla="*/ 2147483647 h 116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766"/>
                  <a:gd name="T106" fmla="*/ 0 h 1168"/>
                  <a:gd name="T107" fmla="*/ 1766 w 1766"/>
                  <a:gd name="T108" fmla="*/ 1168 h 116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766" h="1168">
                    <a:moveTo>
                      <a:pt x="37" y="44"/>
                    </a:moveTo>
                    <a:lnTo>
                      <a:pt x="1436" y="0"/>
                    </a:lnTo>
                    <a:lnTo>
                      <a:pt x="1452" y="44"/>
                    </a:lnTo>
                    <a:lnTo>
                      <a:pt x="1484" y="76"/>
                    </a:lnTo>
                    <a:lnTo>
                      <a:pt x="1479" y="97"/>
                    </a:lnTo>
                    <a:lnTo>
                      <a:pt x="1458" y="130"/>
                    </a:lnTo>
                    <a:lnTo>
                      <a:pt x="1474" y="179"/>
                    </a:lnTo>
                    <a:lnTo>
                      <a:pt x="1501" y="281"/>
                    </a:lnTo>
                    <a:lnTo>
                      <a:pt x="1582" y="314"/>
                    </a:lnTo>
                    <a:lnTo>
                      <a:pt x="1609" y="335"/>
                    </a:lnTo>
                    <a:lnTo>
                      <a:pt x="1621" y="367"/>
                    </a:lnTo>
                    <a:lnTo>
                      <a:pt x="1631" y="390"/>
                    </a:lnTo>
                    <a:lnTo>
                      <a:pt x="1691" y="427"/>
                    </a:lnTo>
                    <a:lnTo>
                      <a:pt x="1696" y="460"/>
                    </a:lnTo>
                    <a:lnTo>
                      <a:pt x="1745" y="492"/>
                    </a:lnTo>
                    <a:lnTo>
                      <a:pt x="1766" y="557"/>
                    </a:lnTo>
                    <a:lnTo>
                      <a:pt x="1766" y="590"/>
                    </a:lnTo>
                    <a:lnTo>
                      <a:pt x="1745" y="627"/>
                    </a:lnTo>
                    <a:lnTo>
                      <a:pt x="1728" y="643"/>
                    </a:lnTo>
                    <a:lnTo>
                      <a:pt x="1728" y="676"/>
                    </a:lnTo>
                    <a:lnTo>
                      <a:pt x="1680" y="731"/>
                    </a:lnTo>
                    <a:lnTo>
                      <a:pt x="1631" y="747"/>
                    </a:lnTo>
                    <a:lnTo>
                      <a:pt x="1621" y="763"/>
                    </a:lnTo>
                    <a:lnTo>
                      <a:pt x="1561" y="763"/>
                    </a:lnTo>
                    <a:lnTo>
                      <a:pt x="1533" y="779"/>
                    </a:lnTo>
                    <a:lnTo>
                      <a:pt x="1517" y="817"/>
                    </a:lnTo>
                    <a:lnTo>
                      <a:pt x="1523" y="849"/>
                    </a:lnTo>
                    <a:lnTo>
                      <a:pt x="1556" y="882"/>
                    </a:lnTo>
                    <a:lnTo>
                      <a:pt x="1566" y="908"/>
                    </a:lnTo>
                    <a:lnTo>
                      <a:pt x="1556" y="963"/>
                    </a:lnTo>
                    <a:lnTo>
                      <a:pt x="1512" y="1054"/>
                    </a:lnTo>
                    <a:lnTo>
                      <a:pt x="1468" y="1082"/>
                    </a:lnTo>
                    <a:lnTo>
                      <a:pt x="1458" y="1109"/>
                    </a:lnTo>
                    <a:lnTo>
                      <a:pt x="1458" y="1141"/>
                    </a:lnTo>
                    <a:lnTo>
                      <a:pt x="1442" y="1168"/>
                    </a:lnTo>
                    <a:lnTo>
                      <a:pt x="1354" y="1087"/>
                    </a:lnTo>
                    <a:lnTo>
                      <a:pt x="233" y="1119"/>
                    </a:lnTo>
                    <a:lnTo>
                      <a:pt x="222" y="1103"/>
                    </a:lnTo>
                    <a:lnTo>
                      <a:pt x="211" y="1065"/>
                    </a:lnTo>
                    <a:lnTo>
                      <a:pt x="222" y="1033"/>
                    </a:lnTo>
                    <a:lnTo>
                      <a:pt x="200" y="1006"/>
                    </a:lnTo>
                    <a:lnTo>
                      <a:pt x="190" y="973"/>
                    </a:lnTo>
                    <a:lnTo>
                      <a:pt x="211" y="947"/>
                    </a:lnTo>
                    <a:lnTo>
                      <a:pt x="200" y="919"/>
                    </a:lnTo>
                    <a:lnTo>
                      <a:pt x="163" y="898"/>
                    </a:lnTo>
                    <a:lnTo>
                      <a:pt x="174" y="838"/>
                    </a:lnTo>
                    <a:lnTo>
                      <a:pt x="179" y="811"/>
                    </a:lnTo>
                    <a:lnTo>
                      <a:pt x="174" y="779"/>
                    </a:lnTo>
                    <a:lnTo>
                      <a:pt x="130" y="752"/>
                    </a:lnTo>
                    <a:lnTo>
                      <a:pt x="119" y="719"/>
                    </a:lnTo>
                    <a:lnTo>
                      <a:pt x="130" y="692"/>
                    </a:lnTo>
                    <a:lnTo>
                      <a:pt x="103" y="660"/>
                    </a:lnTo>
                    <a:lnTo>
                      <a:pt x="81" y="601"/>
                    </a:lnTo>
                    <a:lnTo>
                      <a:pt x="54" y="573"/>
                    </a:lnTo>
                    <a:lnTo>
                      <a:pt x="70" y="525"/>
                    </a:lnTo>
                    <a:lnTo>
                      <a:pt x="70" y="497"/>
                    </a:lnTo>
                    <a:lnTo>
                      <a:pt x="32" y="476"/>
                    </a:lnTo>
                    <a:lnTo>
                      <a:pt x="27" y="432"/>
                    </a:lnTo>
                    <a:lnTo>
                      <a:pt x="32" y="422"/>
                    </a:lnTo>
                    <a:lnTo>
                      <a:pt x="21" y="390"/>
                    </a:lnTo>
                    <a:lnTo>
                      <a:pt x="0" y="319"/>
                    </a:lnTo>
                    <a:lnTo>
                      <a:pt x="21" y="255"/>
                    </a:lnTo>
                    <a:lnTo>
                      <a:pt x="16" y="222"/>
                    </a:lnTo>
                    <a:lnTo>
                      <a:pt x="37" y="200"/>
                    </a:lnTo>
                    <a:lnTo>
                      <a:pt x="27" y="146"/>
                    </a:lnTo>
                    <a:lnTo>
                      <a:pt x="11" y="130"/>
                    </a:lnTo>
                    <a:lnTo>
                      <a:pt x="21" y="92"/>
                    </a:lnTo>
                    <a:lnTo>
                      <a:pt x="11" y="70"/>
                    </a:lnTo>
                    <a:lnTo>
                      <a:pt x="0" y="49"/>
                    </a:lnTo>
                    <a:lnTo>
                      <a:pt x="21" y="44"/>
                    </a:lnTo>
                    <a:lnTo>
                      <a:pt x="37" y="44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30" name="MO"/>
              <p:cNvSpPr>
                <a:spLocks/>
              </p:cNvSpPr>
              <p:nvPr/>
            </p:nvSpPr>
            <p:spPr bwMode="auto">
              <a:xfrm>
                <a:off x="2668621" y="1950883"/>
                <a:ext cx="482165" cy="418105"/>
              </a:xfrm>
              <a:custGeom>
                <a:avLst/>
                <a:gdLst>
                  <a:gd name="T0" fmla="*/ 2147483647 w 1972"/>
                  <a:gd name="T1" fmla="*/ 2147483647 h 1703"/>
                  <a:gd name="T2" fmla="*/ 2147483647 w 1972"/>
                  <a:gd name="T3" fmla="*/ 2147483647 h 1703"/>
                  <a:gd name="T4" fmla="*/ 2147483647 w 1972"/>
                  <a:gd name="T5" fmla="*/ 2147483647 h 1703"/>
                  <a:gd name="T6" fmla="*/ 2147483647 w 1972"/>
                  <a:gd name="T7" fmla="*/ 2147483647 h 1703"/>
                  <a:gd name="T8" fmla="*/ 2147483647 w 1972"/>
                  <a:gd name="T9" fmla="*/ 2147483647 h 1703"/>
                  <a:gd name="T10" fmla="*/ 2147483647 w 1972"/>
                  <a:gd name="T11" fmla="*/ 2147483647 h 1703"/>
                  <a:gd name="T12" fmla="*/ 2147483647 w 1972"/>
                  <a:gd name="T13" fmla="*/ 2147483647 h 1703"/>
                  <a:gd name="T14" fmla="*/ 2147483647 w 1972"/>
                  <a:gd name="T15" fmla="*/ 2147483647 h 1703"/>
                  <a:gd name="T16" fmla="*/ 2147483647 w 1972"/>
                  <a:gd name="T17" fmla="*/ 2147483647 h 1703"/>
                  <a:gd name="T18" fmla="*/ 2147483647 w 1972"/>
                  <a:gd name="T19" fmla="*/ 2147483647 h 1703"/>
                  <a:gd name="T20" fmla="*/ 2147483647 w 1972"/>
                  <a:gd name="T21" fmla="*/ 2147483647 h 1703"/>
                  <a:gd name="T22" fmla="*/ 2147483647 w 1972"/>
                  <a:gd name="T23" fmla="*/ 2147483647 h 1703"/>
                  <a:gd name="T24" fmla="*/ 2147483647 w 1972"/>
                  <a:gd name="T25" fmla="*/ 2147483647 h 1703"/>
                  <a:gd name="T26" fmla="*/ 2147483647 w 1972"/>
                  <a:gd name="T27" fmla="*/ 2147483647 h 1703"/>
                  <a:gd name="T28" fmla="*/ 2147483647 w 1972"/>
                  <a:gd name="T29" fmla="*/ 2147483647 h 1703"/>
                  <a:gd name="T30" fmla="*/ 2147483647 w 1972"/>
                  <a:gd name="T31" fmla="*/ 2147483647 h 1703"/>
                  <a:gd name="T32" fmla="*/ 2147483647 w 1972"/>
                  <a:gd name="T33" fmla="*/ 2147483647 h 1703"/>
                  <a:gd name="T34" fmla="*/ 2147483647 w 1972"/>
                  <a:gd name="T35" fmla="*/ 2147483647 h 1703"/>
                  <a:gd name="T36" fmla="*/ 2147483647 w 1972"/>
                  <a:gd name="T37" fmla="*/ 2147483647 h 1703"/>
                  <a:gd name="T38" fmla="*/ 2147483647 w 1972"/>
                  <a:gd name="T39" fmla="*/ 2147483647 h 1703"/>
                  <a:gd name="T40" fmla="*/ 2147483647 w 1972"/>
                  <a:gd name="T41" fmla="*/ 2147483647 h 1703"/>
                  <a:gd name="T42" fmla="*/ 2147483647 w 1972"/>
                  <a:gd name="T43" fmla="*/ 2147483647 h 1703"/>
                  <a:gd name="T44" fmla="*/ 2147483647 w 1972"/>
                  <a:gd name="T45" fmla="*/ 2147483647 h 1703"/>
                  <a:gd name="T46" fmla="*/ 2147483647 w 1972"/>
                  <a:gd name="T47" fmla="*/ 2147483647 h 1703"/>
                  <a:gd name="T48" fmla="*/ 2147483647 w 1972"/>
                  <a:gd name="T49" fmla="*/ 2147483647 h 1703"/>
                  <a:gd name="T50" fmla="*/ 2147483647 w 1972"/>
                  <a:gd name="T51" fmla="*/ 2147483647 h 1703"/>
                  <a:gd name="T52" fmla="*/ 2147483647 w 1972"/>
                  <a:gd name="T53" fmla="*/ 2147483647 h 1703"/>
                  <a:gd name="T54" fmla="*/ 2147483647 w 1972"/>
                  <a:gd name="T55" fmla="*/ 2147483647 h 1703"/>
                  <a:gd name="T56" fmla="*/ 0 w 1972"/>
                  <a:gd name="T57" fmla="*/ 2147483647 h 1703"/>
                  <a:gd name="T58" fmla="*/ 2147483647 w 1972"/>
                  <a:gd name="T59" fmla="*/ 2147483647 h 1703"/>
                  <a:gd name="T60" fmla="*/ 2147483647 w 1972"/>
                  <a:gd name="T61" fmla="*/ 2147483647 h 1703"/>
                  <a:gd name="T62" fmla="*/ 2147483647 w 1972"/>
                  <a:gd name="T63" fmla="*/ 2147483647 h 1703"/>
                  <a:gd name="T64" fmla="*/ 2147483647 w 1972"/>
                  <a:gd name="T65" fmla="*/ 2147483647 h 1703"/>
                  <a:gd name="T66" fmla="*/ 2147483647 w 1972"/>
                  <a:gd name="T67" fmla="*/ 2147483647 h 1703"/>
                  <a:gd name="T68" fmla="*/ 2147483647 w 1972"/>
                  <a:gd name="T69" fmla="*/ 2147483647 h 1703"/>
                  <a:gd name="T70" fmla="*/ 2147483647 w 1972"/>
                  <a:gd name="T71" fmla="*/ 2147483647 h 1703"/>
                  <a:gd name="T72" fmla="*/ 2147483647 w 1972"/>
                  <a:gd name="T73" fmla="*/ 2147483647 h 1703"/>
                  <a:gd name="T74" fmla="*/ 2147483647 w 1972"/>
                  <a:gd name="T75" fmla="*/ 2147483647 h 170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72"/>
                  <a:gd name="T115" fmla="*/ 0 h 1703"/>
                  <a:gd name="T116" fmla="*/ 1972 w 1972"/>
                  <a:gd name="T117" fmla="*/ 1703 h 1703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72" h="1703">
                    <a:moveTo>
                      <a:pt x="336" y="1563"/>
                    </a:moveTo>
                    <a:lnTo>
                      <a:pt x="1658" y="1508"/>
                    </a:lnTo>
                    <a:lnTo>
                      <a:pt x="1653" y="1525"/>
                    </a:lnTo>
                    <a:lnTo>
                      <a:pt x="1679" y="1541"/>
                    </a:lnTo>
                    <a:lnTo>
                      <a:pt x="1691" y="1573"/>
                    </a:lnTo>
                    <a:lnTo>
                      <a:pt x="1686" y="1601"/>
                    </a:lnTo>
                    <a:lnTo>
                      <a:pt x="1647" y="1633"/>
                    </a:lnTo>
                    <a:lnTo>
                      <a:pt x="1609" y="1676"/>
                    </a:lnTo>
                    <a:lnTo>
                      <a:pt x="1604" y="1703"/>
                    </a:lnTo>
                    <a:lnTo>
                      <a:pt x="1805" y="1687"/>
                    </a:lnTo>
                    <a:lnTo>
                      <a:pt x="1821" y="1633"/>
                    </a:lnTo>
                    <a:lnTo>
                      <a:pt x="1816" y="1611"/>
                    </a:lnTo>
                    <a:lnTo>
                      <a:pt x="1832" y="1552"/>
                    </a:lnTo>
                    <a:lnTo>
                      <a:pt x="1853" y="1498"/>
                    </a:lnTo>
                    <a:lnTo>
                      <a:pt x="1870" y="1466"/>
                    </a:lnTo>
                    <a:lnTo>
                      <a:pt x="1907" y="1455"/>
                    </a:lnTo>
                    <a:lnTo>
                      <a:pt x="1923" y="1460"/>
                    </a:lnTo>
                    <a:lnTo>
                      <a:pt x="1940" y="1450"/>
                    </a:lnTo>
                    <a:lnTo>
                      <a:pt x="1972" y="1357"/>
                    </a:lnTo>
                    <a:lnTo>
                      <a:pt x="1962" y="1320"/>
                    </a:lnTo>
                    <a:lnTo>
                      <a:pt x="1946" y="1309"/>
                    </a:lnTo>
                    <a:lnTo>
                      <a:pt x="1935" y="1309"/>
                    </a:lnTo>
                    <a:lnTo>
                      <a:pt x="1930" y="1297"/>
                    </a:lnTo>
                    <a:lnTo>
                      <a:pt x="1923" y="1287"/>
                    </a:lnTo>
                    <a:lnTo>
                      <a:pt x="1902" y="1287"/>
                    </a:lnTo>
                    <a:lnTo>
                      <a:pt x="1902" y="1309"/>
                    </a:lnTo>
                    <a:lnTo>
                      <a:pt x="1891" y="1309"/>
                    </a:lnTo>
                    <a:lnTo>
                      <a:pt x="1826" y="1211"/>
                    </a:lnTo>
                    <a:lnTo>
                      <a:pt x="1832" y="1195"/>
                    </a:lnTo>
                    <a:lnTo>
                      <a:pt x="1853" y="1174"/>
                    </a:lnTo>
                    <a:lnTo>
                      <a:pt x="1853" y="1157"/>
                    </a:lnTo>
                    <a:lnTo>
                      <a:pt x="1826" y="1125"/>
                    </a:lnTo>
                    <a:lnTo>
                      <a:pt x="1810" y="1060"/>
                    </a:lnTo>
                    <a:lnTo>
                      <a:pt x="1728" y="990"/>
                    </a:lnTo>
                    <a:lnTo>
                      <a:pt x="1686" y="974"/>
                    </a:lnTo>
                    <a:lnTo>
                      <a:pt x="1604" y="925"/>
                    </a:lnTo>
                    <a:lnTo>
                      <a:pt x="1560" y="876"/>
                    </a:lnTo>
                    <a:lnTo>
                      <a:pt x="1539" y="833"/>
                    </a:lnTo>
                    <a:lnTo>
                      <a:pt x="1549" y="811"/>
                    </a:lnTo>
                    <a:lnTo>
                      <a:pt x="1604" y="746"/>
                    </a:lnTo>
                    <a:lnTo>
                      <a:pt x="1593" y="698"/>
                    </a:lnTo>
                    <a:lnTo>
                      <a:pt x="1609" y="649"/>
                    </a:lnTo>
                    <a:lnTo>
                      <a:pt x="1598" y="628"/>
                    </a:lnTo>
                    <a:lnTo>
                      <a:pt x="1528" y="589"/>
                    </a:lnTo>
                    <a:lnTo>
                      <a:pt x="1507" y="605"/>
                    </a:lnTo>
                    <a:lnTo>
                      <a:pt x="1479" y="633"/>
                    </a:lnTo>
                    <a:lnTo>
                      <a:pt x="1463" y="617"/>
                    </a:lnTo>
                    <a:lnTo>
                      <a:pt x="1414" y="482"/>
                    </a:lnTo>
                    <a:lnTo>
                      <a:pt x="1393" y="459"/>
                    </a:lnTo>
                    <a:lnTo>
                      <a:pt x="1311" y="394"/>
                    </a:lnTo>
                    <a:lnTo>
                      <a:pt x="1225" y="297"/>
                    </a:lnTo>
                    <a:lnTo>
                      <a:pt x="1219" y="271"/>
                    </a:lnTo>
                    <a:lnTo>
                      <a:pt x="1197" y="206"/>
                    </a:lnTo>
                    <a:lnTo>
                      <a:pt x="1192" y="136"/>
                    </a:lnTo>
                    <a:lnTo>
                      <a:pt x="1209" y="103"/>
                    </a:lnTo>
                    <a:lnTo>
                      <a:pt x="1209" y="81"/>
                    </a:lnTo>
                    <a:lnTo>
                      <a:pt x="1121" y="0"/>
                    </a:lnTo>
                    <a:lnTo>
                      <a:pt x="0" y="32"/>
                    </a:lnTo>
                    <a:lnTo>
                      <a:pt x="16" y="65"/>
                    </a:lnTo>
                    <a:lnTo>
                      <a:pt x="48" y="97"/>
                    </a:lnTo>
                    <a:lnTo>
                      <a:pt x="55" y="146"/>
                    </a:lnTo>
                    <a:lnTo>
                      <a:pt x="97" y="195"/>
                    </a:lnTo>
                    <a:lnTo>
                      <a:pt x="114" y="206"/>
                    </a:lnTo>
                    <a:lnTo>
                      <a:pt x="108" y="248"/>
                    </a:lnTo>
                    <a:lnTo>
                      <a:pt x="108" y="254"/>
                    </a:lnTo>
                    <a:lnTo>
                      <a:pt x="233" y="352"/>
                    </a:lnTo>
                    <a:lnTo>
                      <a:pt x="195" y="394"/>
                    </a:lnTo>
                    <a:lnTo>
                      <a:pt x="190" y="438"/>
                    </a:lnTo>
                    <a:lnTo>
                      <a:pt x="206" y="465"/>
                    </a:lnTo>
                    <a:lnTo>
                      <a:pt x="239" y="476"/>
                    </a:lnTo>
                    <a:lnTo>
                      <a:pt x="255" y="540"/>
                    </a:lnTo>
                    <a:lnTo>
                      <a:pt x="287" y="563"/>
                    </a:lnTo>
                    <a:lnTo>
                      <a:pt x="314" y="568"/>
                    </a:lnTo>
                    <a:lnTo>
                      <a:pt x="325" y="579"/>
                    </a:lnTo>
                    <a:lnTo>
                      <a:pt x="336" y="1379"/>
                    </a:lnTo>
                    <a:lnTo>
                      <a:pt x="336" y="1563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13" name="Group 12"/>
            <p:cNvGrpSpPr/>
            <p:nvPr/>
          </p:nvGrpSpPr>
          <p:grpSpPr>
            <a:xfrm>
              <a:off x="2845414" y="1315684"/>
              <a:ext cx="859863" cy="956818"/>
              <a:chOff x="2845414" y="1315684"/>
              <a:chExt cx="859863" cy="956818"/>
            </a:xfrm>
          </p:grpSpPr>
          <p:sp>
            <p:nvSpPr>
              <p:cNvPr id="117" name="IL"/>
              <p:cNvSpPr>
                <a:spLocks/>
              </p:cNvSpPr>
              <p:nvPr/>
            </p:nvSpPr>
            <p:spPr bwMode="auto">
              <a:xfrm>
                <a:off x="2957919" y="1765951"/>
                <a:ext cx="289299" cy="506551"/>
              </a:xfrm>
              <a:custGeom>
                <a:avLst/>
                <a:gdLst>
                  <a:gd name="T0" fmla="*/ 2147483647 w 1171"/>
                  <a:gd name="T1" fmla="*/ 2147483647 h 2077"/>
                  <a:gd name="T2" fmla="*/ 2147483647 w 1171"/>
                  <a:gd name="T3" fmla="*/ 2147483647 h 2077"/>
                  <a:gd name="T4" fmla="*/ 2147483647 w 1171"/>
                  <a:gd name="T5" fmla="*/ 2147483647 h 2077"/>
                  <a:gd name="T6" fmla="*/ 2147483647 w 1171"/>
                  <a:gd name="T7" fmla="*/ 2147483647 h 2077"/>
                  <a:gd name="T8" fmla="*/ 2147483647 w 1171"/>
                  <a:gd name="T9" fmla="*/ 2147483647 h 2077"/>
                  <a:gd name="T10" fmla="*/ 2147483647 w 1171"/>
                  <a:gd name="T11" fmla="*/ 2147483647 h 2077"/>
                  <a:gd name="T12" fmla="*/ 2147483647 w 1171"/>
                  <a:gd name="T13" fmla="*/ 2147483647 h 2077"/>
                  <a:gd name="T14" fmla="*/ 2147483647 w 1171"/>
                  <a:gd name="T15" fmla="*/ 2147483647 h 2077"/>
                  <a:gd name="T16" fmla="*/ 2147483647 w 1171"/>
                  <a:gd name="T17" fmla="*/ 2147483647 h 2077"/>
                  <a:gd name="T18" fmla="*/ 2147483647 w 1171"/>
                  <a:gd name="T19" fmla="*/ 2147483647 h 2077"/>
                  <a:gd name="T20" fmla="*/ 2147483647 w 1171"/>
                  <a:gd name="T21" fmla="*/ 2147483647 h 2077"/>
                  <a:gd name="T22" fmla="*/ 2147483647 w 1171"/>
                  <a:gd name="T23" fmla="*/ 2147483647 h 2077"/>
                  <a:gd name="T24" fmla="*/ 2147483647 w 1171"/>
                  <a:gd name="T25" fmla="*/ 2147483647 h 2077"/>
                  <a:gd name="T26" fmla="*/ 0 w 1171"/>
                  <a:gd name="T27" fmla="*/ 2147483647 h 2077"/>
                  <a:gd name="T28" fmla="*/ 2147483647 w 1171"/>
                  <a:gd name="T29" fmla="*/ 2147483647 h 2077"/>
                  <a:gd name="T30" fmla="*/ 2147483647 w 1171"/>
                  <a:gd name="T31" fmla="*/ 2147483647 h 2077"/>
                  <a:gd name="T32" fmla="*/ 2147483647 w 1171"/>
                  <a:gd name="T33" fmla="*/ 2147483647 h 2077"/>
                  <a:gd name="T34" fmla="*/ 2147483647 w 1171"/>
                  <a:gd name="T35" fmla="*/ 2147483647 h 2077"/>
                  <a:gd name="T36" fmla="*/ 2147483647 w 1171"/>
                  <a:gd name="T37" fmla="*/ 2147483647 h 2077"/>
                  <a:gd name="T38" fmla="*/ 2147483647 w 1171"/>
                  <a:gd name="T39" fmla="*/ 2147483647 h 2077"/>
                  <a:gd name="T40" fmla="*/ 2147483647 w 1171"/>
                  <a:gd name="T41" fmla="*/ 2147483647 h 2077"/>
                  <a:gd name="T42" fmla="*/ 2147483647 w 1171"/>
                  <a:gd name="T43" fmla="*/ 2147483647 h 2077"/>
                  <a:gd name="T44" fmla="*/ 2147483647 w 1171"/>
                  <a:gd name="T45" fmla="*/ 2147483647 h 2077"/>
                  <a:gd name="T46" fmla="*/ 2147483647 w 1171"/>
                  <a:gd name="T47" fmla="*/ 2147483647 h 2077"/>
                  <a:gd name="T48" fmla="*/ 2147483647 w 1171"/>
                  <a:gd name="T49" fmla="*/ 2147483647 h 2077"/>
                  <a:gd name="T50" fmla="*/ 2147483647 w 1171"/>
                  <a:gd name="T51" fmla="*/ 2147483647 h 2077"/>
                  <a:gd name="T52" fmla="*/ 2147483647 w 1171"/>
                  <a:gd name="T53" fmla="*/ 2147483647 h 2077"/>
                  <a:gd name="T54" fmla="*/ 2147483647 w 1171"/>
                  <a:gd name="T55" fmla="*/ 2147483647 h 2077"/>
                  <a:gd name="T56" fmla="*/ 2147483647 w 1171"/>
                  <a:gd name="T57" fmla="*/ 2147483647 h 2077"/>
                  <a:gd name="T58" fmla="*/ 2147483647 w 1171"/>
                  <a:gd name="T59" fmla="*/ 2147483647 h 2077"/>
                  <a:gd name="T60" fmla="*/ 2147483647 w 1171"/>
                  <a:gd name="T61" fmla="*/ 2147483647 h 2077"/>
                  <a:gd name="T62" fmla="*/ 2147483647 w 1171"/>
                  <a:gd name="T63" fmla="*/ 2147483647 h 2077"/>
                  <a:gd name="T64" fmla="*/ 2147483647 w 1171"/>
                  <a:gd name="T65" fmla="*/ 2147483647 h 2077"/>
                  <a:gd name="T66" fmla="*/ 2147483647 w 1171"/>
                  <a:gd name="T67" fmla="*/ 2147483647 h 2077"/>
                  <a:gd name="T68" fmla="*/ 2147483647 w 1171"/>
                  <a:gd name="T69" fmla="*/ 2147483647 h 2077"/>
                  <a:gd name="T70" fmla="*/ 2147483647 w 1171"/>
                  <a:gd name="T71" fmla="*/ 2147483647 h 2077"/>
                  <a:gd name="T72" fmla="*/ 2147483647 w 1171"/>
                  <a:gd name="T73" fmla="*/ 2147483647 h 2077"/>
                  <a:gd name="T74" fmla="*/ 2147483647 w 1171"/>
                  <a:gd name="T75" fmla="*/ 2147483647 h 2077"/>
                  <a:gd name="T76" fmla="*/ 2147483647 w 1171"/>
                  <a:gd name="T77" fmla="*/ 2147483647 h 2077"/>
                  <a:gd name="T78" fmla="*/ 2147483647 w 1171"/>
                  <a:gd name="T79" fmla="*/ 2147483647 h 2077"/>
                  <a:gd name="T80" fmla="*/ 2147483647 w 1171"/>
                  <a:gd name="T81" fmla="*/ 2147483647 h 2077"/>
                  <a:gd name="T82" fmla="*/ 2147483647 w 1171"/>
                  <a:gd name="T83" fmla="*/ 2147483647 h 2077"/>
                  <a:gd name="T84" fmla="*/ 2147483647 w 1171"/>
                  <a:gd name="T85" fmla="*/ 2147483647 h 2077"/>
                  <a:gd name="T86" fmla="*/ 2147483647 w 1171"/>
                  <a:gd name="T87" fmla="*/ 2147483647 h 2077"/>
                  <a:gd name="T88" fmla="*/ 2147483647 w 1171"/>
                  <a:gd name="T89" fmla="*/ 2147483647 h 2077"/>
                  <a:gd name="T90" fmla="*/ 2147483647 w 1171"/>
                  <a:gd name="T91" fmla="*/ 2147483647 h 2077"/>
                  <a:gd name="T92" fmla="*/ 2147483647 w 1171"/>
                  <a:gd name="T93" fmla="*/ 2147483647 h 2077"/>
                  <a:gd name="T94" fmla="*/ 2147483647 w 1171"/>
                  <a:gd name="T95" fmla="*/ 2147483647 h 207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171"/>
                  <a:gd name="T145" fmla="*/ 0 h 2077"/>
                  <a:gd name="T146" fmla="*/ 1171 w 1171"/>
                  <a:gd name="T147" fmla="*/ 2077 h 2077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171" h="2077">
                    <a:moveTo>
                      <a:pt x="964" y="0"/>
                    </a:moveTo>
                    <a:lnTo>
                      <a:pt x="196" y="48"/>
                    </a:lnTo>
                    <a:lnTo>
                      <a:pt x="206" y="71"/>
                    </a:lnTo>
                    <a:lnTo>
                      <a:pt x="266" y="108"/>
                    </a:lnTo>
                    <a:lnTo>
                      <a:pt x="271" y="141"/>
                    </a:lnTo>
                    <a:lnTo>
                      <a:pt x="320" y="173"/>
                    </a:lnTo>
                    <a:lnTo>
                      <a:pt x="341" y="238"/>
                    </a:lnTo>
                    <a:lnTo>
                      <a:pt x="341" y="271"/>
                    </a:lnTo>
                    <a:lnTo>
                      <a:pt x="320" y="308"/>
                    </a:lnTo>
                    <a:lnTo>
                      <a:pt x="303" y="324"/>
                    </a:lnTo>
                    <a:lnTo>
                      <a:pt x="303" y="357"/>
                    </a:lnTo>
                    <a:lnTo>
                      <a:pt x="255" y="412"/>
                    </a:lnTo>
                    <a:lnTo>
                      <a:pt x="206" y="428"/>
                    </a:lnTo>
                    <a:lnTo>
                      <a:pt x="196" y="444"/>
                    </a:lnTo>
                    <a:lnTo>
                      <a:pt x="136" y="444"/>
                    </a:lnTo>
                    <a:lnTo>
                      <a:pt x="108" y="460"/>
                    </a:lnTo>
                    <a:lnTo>
                      <a:pt x="92" y="498"/>
                    </a:lnTo>
                    <a:lnTo>
                      <a:pt x="98" y="530"/>
                    </a:lnTo>
                    <a:lnTo>
                      <a:pt x="131" y="563"/>
                    </a:lnTo>
                    <a:lnTo>
                      <a:pt x="141" y="589"/>
                    </a:lnTo>
                    <a:lnTo>
                      <a:pt x="131" y="644"/>
                    </a:lnTo>
                    <a:lnTo>
                      <a:pt x="87" y="735"/>
                    </a:lnTo>
                    <a:lnTo>
                      <a:pt x="43" y="763"/>
                    </a:lnTo>
                    <a:lnTo>
                      <a:pt x="33" y="790"/>
                    </a:lnTo>
                    <a:lnTo>
                      <a:pt x="33" y="822"/>
                    </a:lnTo>
                    <a:lnTo>
                      <a:pt x="17" y="849"/>
                    </a:lnTo>
                    <a:lnTo>
                      <a:pt x="17" y="871"/>
                    </a:lnTo>
                    <a:lnTo>
                      <a:pt x="0" y="904"/>
                    </a:lnTo>
                    <a:lnTo>
                      <a:pt x="5" y="974"/>
                    </a:lnTo>
                    <a:lnTo>
                      <a:pt x="27" y="1039"/>
                    </a:lnTo>
                    <a:lnTo>
                      <a:pt x="33" y="1065"/>
                    </a:lnTo>
                    <a:lnTo>
                      <a:pt x="119" y="1162"/>
                    </a:lnTo>
                    <a:lnTo>
                      <a:pt x="201" y="1227"/>
                    </a:lnTo>
                    <a:lnTo>
                      <a:pt x="222" y="1250"/>
                    </a:lnTo>
                    <a:lnTo>
                      <a:pt x="271" y="1385"/>
                    </a:lnTo>
                    <a:lnTo>
                      <a:pt x="287" y="1401"/>
                    </a:lnTo>
                    <a:lnTo>
                      <a:pt x="315" y="1373"/>
                    </a:lnTo>
                    <a:lnTo>
                      <a:pt x="336" y="1357"/>
                    </a:lnTo>
                    <a:lnTo>
                      <a:pt x="406" y="1396"/>
                    </a:lnTo>
                    <a:lnTo>
                      <a:pt x="417" y="1417"/>
                    </a:lnTo>
                    <a:lnTo>
                      <a:pt x="401" y="1466"/>
                    </a:lnTo>
                    <a:lnTo>
                      <a:pt x="412" y="1514"/>
                    </a:lnTo>
                    <a:lnTo>
                      <a:pt x="357" y="1579"/>
                    </a:lnTo>
                    <a:lnTo>
                      <a:pt x="347" y="1601"/>
                    </a:lnTo>
                    <a:lnTo>
                      <a:pt x="368" y="1644"/>
                    </a:lnTo>
                    <a:lnTo>
                      <a:pt x="412" y="1693"/>
                    </a:lnTo>
                    <a:lnTo>
                      <a:pt x="494" y="1742"/>
                    </a:lnTo>
                    <a:lnTo>
                      <a:pt x="536" y="1758"/>
                    </a:lnTo>
                    <a:lnTo>
                      <a:pt x="618" y="1828"/>
                    </a:lnTo>
                    <a:lnTo>
                      <a:pt x="634" y="1893"/>
                    </a:lnTo>
                    <a:lnTo>
                      <a:pt x="661" y="1925"/>
                    </a:lnTo>
                    <a:lnTo>
                      <a:pt x="661" y="1942"/>
                    </a:lnTo>
                    <a:lnTo>
                      <a:pt x="640" y="1963"/>
                    </a:lnTo>
                    <a:lnTo>
                      <a:pt x="634" y="1979"/>
                    </a:lnTo>
                    <a:lnTo>
                      <a:pt x="699" y="2077"/>
                    </a:lnTo>
                    <a:lnTo>
                      <a:pt x="710" y="2077"/>
                    </a:lnTo>
                    <a:lnTo>
                      <a:pt x="710" y="2055"/>
                    </a:lnTo>
                    <a:lnTo>
                      <a:pt x="731" y="2055"/>
                    </a:lnTo>
                    <a:lnTo>
                      <a:pt x="738" y="2065"/>
                    </a:lnTo>
                    <a:lnTo>
                      <a:pt x="754" y="2000"/>
                    </a:lnTo>
                    <a:lnTo>
                      <a:pt x="791" y="1984"/>
                    </a:lnTo>
                    <a:lnTo>
                      <a:pt x="840" y="1990"/>
                    </a:lnTo>
                    <a:lnTo>
                      <a:pt x="878" y="2012"/>
                    </a:lnTo>
                    <a:lnTo>
                      <a:pt x="910" y="2039"/>
                    </a:lnTo>
                    <a:lnTo>
                      <a:pt x="954" y="2017"/>
                    </a:lnTo>
                    <a:lnTo>
                      <a:pt x="938" y="1947"/>
                    </a:lnTo>
                    <a:lnTo>
                      <a:pt x="932" y="1903"/>
                    </a:lnTo>
                    <a:lnTo>
                      <a:pt x="959" y="1893"/>
                    </a:lnTo>
                    <a:lnTo>
                      <a:pt x="1046" y="1866"/>
                    </a:lnTo>
                    <a:lnTo>
                      <a:pt x="1052" y="1855"/>
                    </a:lnTo>
                    <a:lnTo>
                      <a:pt x="1024" y="1823"/>
                    </a:lnTo>
                    <a:lnTo>
                      <a:pt x="1024" y="1807"/>
                    </a:lnTo>
                    <a:lnTo>
                      <a:pt x="1029" y="1801"/>
                    </a:lnTo>
                    <a:lnTo>
                      <a:pt x="1041" y="1768"/>
                    </a:lnTo>
                    <a:lnTo>
                      <a:pt x="1052" y="1752"/>
                    </a:lnTo>
                    <a:lnTo>
                      <a:pt x="1046" y="1747"/>
                    </a:lnTo>
                    <a:lnTo>
                      <a:pt x="1041" y="1736"/>
                    </a:lnTo>
                    <a:lnTo>
                      <a:pt x="1041" y="1714"/>
                    </a:lnTo>
                    <a:lnTo>
                      <a:pt x="1057" y="1649"/>
                    </a:lnTo>
                    <a:lnTo>
                      <a:pt x="1057" y="1596"/>
                    </a:lnTo>
                    <a:lnTo>
                      <a:pt x="1106" y="1552"/>
                    </a:lnTo>
                    <a:lnTo>
                      <a:pt x="1133" y="1492"/>
                    </a:lnTo>
                    <a:lnTo>
                      <a:pt x="1133" y="1471"/>
                    </a:lnTo>
                    <a:lnTo>
                      <a:pt x="1171" y="1396"/>
                    </a:lnTo>
                    <a:lnTo>
                      <a:pt x="1160" y="1320"/>
                    </a:lnTo>
                    <a:lnTo>
                      <a:pt x="1127" y="1250"/>
                    </a:lnTo>
                    <a:lnTo>
                      <a:pt x="1138" y="1206"/>
                    </a:lnTo>
                    <a:lnTo>
                      <a:pt x="1133" y="1174"/>
                    </a:lnTo>
                    <a:lnTo>
                      <a:pt x="1143" y="1157"/>
                    </a:lnTo>
                    <a:lnTo>
                      <a:pt x="1068" y="276"/>
                    </a:lnTo>
                    <a:lnTo>
                      <a:pt x="1057" y="271"/>
                    </a:lnTo>
                    <a:lnTo>
                      <a:pt x="1046" y="249"/>
                    </a:lnTo>
                    <a:lnTo>
                      <a:pt x="1029" y="168"/>
                    </a:lnTo>
                    <a:lnTo>
                      <a:pt x="1013" y="141"/>
                    </a:lnTo>
                    <a:lnTo>
                      <a:pt x="992" y="119"/>
                    </a:lnTo>
                    <a:lnTo>
                      <a:pt x="964" y="65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grpSp>
            <p:nvGrpSpPr>
              <p:cNvPr id="118" name="MI"/>
              <p:cNvGrpSpPr>
                <a:grpSpLocks/>
              </p:cNvGrpSpPr>
              <p:nvPr/>
            </p:nvGrpSpPr>
            <p:grpSpPr bwMode="auto">
              <a:xfrm>
                <a:off x="2998099" y="1315684"/>
                <a:ext cx="546454" cy="514592"/>
                <a:chOff x="2933700" y="400050"/>
                <a:chExt cx="68" cy="64"/>
              </a:xfrm>
              <a:solidFill>
                <a:schemeClr val="bg2">
                  <a:lumMod val="40000"/>
                  <a:lumOff val="60000"/>
                </a:schemeClr>
              </a:solidFill>
            </p:grpSpPr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2933733" y="400066"/>
                  <a:ext cx="35" cy="48"/>
                </a:xfrm>
                <a:custGeom>
                  <a:avLst/>
                  <a:gdLst>
                    <a:gd name="T0" fmla="*/ 0 w 1143"/>
                    <a:gd name="T1" fmla="*/ 0 h 1568"/>
                    <a:gd name="T2" fmla="*/ 0 w 1143"/>
                    <a:gd name="T3" fmla="*/ 0 h 1568"/>
                    <a:gd name="T4" fmla="*/ 0 w 1143"/>
                    <a:gd name="T5" fmla="*/ 0 h 1568"/>
                    <a:gd name="T6" fmla="*/ 0 w 1143"/>
                    <a:gd name="T7" fmla="*/ 0 h 1568"/>
                    <a:gd name="T8" fmla="*/ 0 w 1143"/>
                    <a:gd name="T9" fmla="*/ 0 h 1568"/>
                    <a:gd name="T10" fmla="*/ 0 w 1143"/>
                    <a:gd name="T11" fmla="*/ 0 h 1568"/>
                    <a:gd name="T12" fmla="*/ 0 w 1143"/>
                    <a:gd name="T13" fmla="*/ 0 h 1568"/>
                    <a:gd name="T14" fmla="*/ 0 w 1143"/>
                    <a:gd name="T15" fmla="*/ 0 h 1568"/>
                    <a:gd name="T16" fmla="*/ 0 w 1143"/>
                    <a:gd name="T17" fmla="*/ 0 h 1568"/>
                    <a:gd name="T18" fmla="*/ 0 w 1143"/>
                    <a:gd name="T19" fmla="*/ 0 h 1568"/>
                    <a:gd name="T20" fmla="*/ 0 w 1143"/>
                    <a:gd name="T21" fmla="*/ 0 h 1568"/>
                    <a:gd name="T22" fmla="*/ 0 w 1143"/>
                    <a:gd name="T23" fmla="*/ 0 h 1568"/>
                    <a:gd name="T24" fmla="*/ 0 w 1143"/>
                    <a:gd name="T25" fmla="*/ 0 h 1568"/>
                    <a:gd name="T26" fmla="*/ 0 w 1143"/>
                    <a:gd name="T27" fmla="*/ 0 h 1568"/>
                    <a:gd name="T28" fmla="*/ 0 w 1143"/>
                    <a:gd name="T29" fmla="*/ 0 h 1568"/>
                    <a:gd name="T30" fmla="*/ 0 w 1143"/>
                    <a:gd name="T31" fmla="*/ 0 h 1568"/>
                    <a:gd name="T32" fmla="*/ 0 w 1143"/>
                    <a:gd name="T33" fmla="*/ 0 h 1568"/>
                    <a:gd name="T34" fmla="*/ 0 w 1143"/>
                    <a:gd name="T35" fmla="*/ 0 h 1568"/>
                    <a:gd name="T36" fmla="*/ 0 w 1143"/>
                    <a:gd name="T37" fmla="*/ 0 h 1568"/>
                    <a:gd name="T38" fmla="*/ 0 w 1143"/>
                    <a:gd name="T39" fmla="*/ 0 h 1568"/>
                    <a:gd name="T40" fmla="*/ 0 w 1143"/>
                    <a:gd name="T41" fmla="*/ 0 h 1568"/>
                    <a:gd name="T42" fmla="*/ 0 w 1143"/>
                    <a:gd name="T43" fmla="*/ 0 h 1568"/>
                    <a:gd name="T44" fmla="*/ 0 w 1143"/>
                    <a:gd name="T45" fmla="*/ 0 h 1568"/>
                    <a:gd name="T46" fmla="*/ 0 w 1143"/>
                    <a:gd name="T47" fmla="*/ 0 h 1568"/>
                    <a:gd name="T48" fmla="*/ 0 w 1143"/>
                    <a:gd name="T49" fmla="*/ 0 h 1568"/>
                    <a:gd name="T50" fmla="*/ 0 w 1143"/>
                    <a:gd name="T51" fmla="*/ 0 h 1568"/>
                    <a:gd name="T52" fmla="*/ 0 w 1143"/>
                    <a:gd name="T53" fmla="*/ 0 h 1568"/>
                    <a:gd name="T54" fmla="*/ 0 w 1143"/>
                    <a:gd name="T55" fmla="*/ 0 h 1568"/>
                    <a:gd name="T56" fmla="*/ 0 w 1143"/>
                    <a:gd name="T57" fmla="*/ 0 h 1568"/>
                    <a:gd name="T58" fmla="*/ 0 w 1143"/>
                    <a:gd name="T59" fmla="*/ 0 h 1568"/>
                    <a:gd name="T60" fmla="*/ 0 w 1143"/>
                    <a:gd name="T61" fmla="*/ 0 h 1568"/>
                    <a:gd name="T62" fmla="*/ 0 w 1143"/>
                    <a:gd name="T63" fmla="*/ 0 h 1568"/>
                    <a:gd name="T64" fmla="*/ 0 w 1143"/>
                    <a:gd name="T65" fmla="*/ 0 h 1568"/>
                    <a:gd name="T66" fmla="*/ 0 w 1143"/>
                    <a:gd name="T67" fmla="*/ 0 h 1568"/>
                    <a:gd name="T68" fmla="*/ 0 w 1143"/>
                    <a:gd name="T69" fmla="*/ 0 h 1568"/>
                    <a:gd name="T70" fmla="*/ 0 w 1143"/>
                    <a:gd name="T71" fmla="*/ 0 h 1568"/>
                    <a:gd name="T72" fmla="*/ 0 w 1143"/>
                    <a:gd name="T73" fmla="*/ 0 h 1568"/>
                    <a:gd name="T74" fmla="*/ 0 w 1143"/>
                    <a:gd name="T75" fmla="*/ 0 h 1568"/>
                    <a:gd name="T76" fmla="*/ 0 w 1143"/>
                    <a:gd name="T77" fmla="*/ 0 h 1568"/>
                    <a:gd name="T78" fmla="*/ 0 w 1143"/>
                    <a:gd name="T79" fmla="*/ 0 h 1568"/>
                    <a:gd name="T80" fmla="*/ 0 w 1143"/>
                    <a:gd name="T81" fmla="*/ 0 h 1568"/>
                    <a:gd name="T82" fmla="*/ 0 w 1143"/>
                    <a:gd name="T83" fmla="*/ 0 h 1568"/>
                    <a:gd name="T84" fmla="*/ 0 w 1143"/>
                    <a:gd name="T85" fmla="*/ 0 h 1568"/>
                    <a:gd name="T86" fmla="*/ 0 w 1143"/>
                    <a:gd name="T87" fmla="*/ 0 h 1568"/>
                    <a:gd name="T88" fmla="*/ 0 w 1143"/>
                    <a:gd name="T89" fmla="*/ 0 h 1568"/>
                    <a:gd name="T90" fmla="*/ 0 w 1143"/>
                    <a:gd name="T91" fmla="*/ 0 h 1568"/>
                    <a:gd name="T92" fmla="*/ 0 w 1143"/>
                    <a:gd name="T93" fmla="*/ 0 h 1568"/>
                    <a:gd name="T94" fmla="*/ 0 w 1143"/>
                    <a:gd name="T95" fmla="*/ 0 h 1568"/>
                    <a:gd name="T96" fmla="*/ 0 w 1143"/>
                    <a:gd name="T97" fmla="*/ 0 h 1568"/>
                    <a:gd name="T98" fmla="*/ 0 w 1143"/>
                    <a:gd name="T99" fmla="*/ 0 h 1568"/>
                    <a:gd name="T100" fmla="*/ 0 w 1143"/>
                    <a:gd name="T101" fmla="*/ 0 h 1568"/>
                    <a:gd name="T102" fmla="*/ 0 w 1143"/>
                    <a:gd name="T103" fmla="*/ 0 h 1568"/>
                    <a:gd name="T104" fmla="*/ 0 w 1143"/>
                    <a:gd name="T105" fmla="*/ 0 h 1568"/>
                    <a:gd name="T106" fmla="*/ 0 w 1143"/>
                    <a:gd name="T107" fmla="*/ 0 h 1568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143"/>
                    <a:gd name="T163" fmla="*/ 0 h 1568"/>
                    <a:gd name="T164" fmla="*/ 1143 w 1143"/>
                    <a:gd name="T165" fmla="*/ 1568 h 1568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143" h="1568">
                      <a:moveTo>
                        <a:pt x="0" y="1568"/>
                      </a:moveTo>
                      <a:lnTo>
                        <a:pt x="568" y="1498"/>
                      </a:lnTo>
                      <a:lnTo>
                        <a:pt x="573" y="1515"/>
                      </a:lnTo>
                      <a:lnTo>
                        <a:pt x="931" y="1466"/>
                      </a:lnTo>
                      <a:lnTo>
                        <a:pt x="936" y="1450"/>
                      </a:lnTo>
                      <a:lnTo>
                        <a:pt x="980" y="1362"/>
                      </a:lnTo>
                      <a:lnTo>
                        <a:pt x="996" y="1341"/>
                      </a:lnTo>
                      <a:lnTo>
                        <a:pt x="991" y="1282"/>
                      </a:lnTo>
                      <a:lnTo>
                        <a:pt x="1013" y="1233"/>
                      </a:lnTo>
                      <a:lnTo>
                        <a:pt x="1056" y="1195"/>
                      </a:lnTo>
                      <a:lnTo>
                        <a:pt x="1056" y="1152"/>
                      </a:lnTo>
                      <a:lnTo>
                        <a:pt x="1062" y="1141"/>
                      </a:lnTo>
                      <a:lnTo>
                        <a:pt x="1067" y="1114"/>
                      </a:lnTo>
                      <a:lnTo>
                        <a:pt x="1094" y="1092"/>
                      </a:lnTo>
                      <a:lnTo>
                        <a:pt x="1105" y="1114"/>
                      </a:lnTo>
                      <a:lnTo>
                        <a:pt x="1115" y="1120"/>
                      </a:lnTo>
                      <a:lnTo>
                        <a:pt x="1132" y="1109"/>
                      </a:lnTo>
                      <a:lnTo>
                        <a:pt x="1138" y="1092"/>
                      </a:lnTo>
                      <a:lnTo>
                        <a:pt x="1143" y="1071"/>
                      </a:lnTo>
                      <a:lnTo>
                        <a:pt x="1132" y="1022"/>
                      </a:lnTo>
                      <a:lnTo>
                        <a:pt x="1143" y="957"/>
                      </a:lnTo>
                      <a:lnTo>
                        <a:pt x="1122" y="914"/>
                      </a:lnTo>
                      <a:lnTo>
                        <a:pt x="1115" y="828"/>
                      </a:lnTo>
                      <a:lnTo>
                        <a:pt x="1029" y="617"/>
                      </a:lnTo>
                      <a:lnTo>
                        <a:pt x="948" y="589"/>
                      </a:lnTo>
                      <a:lnTo>
                        <a:pt x="920" y="611"/>
                      </a:lnTo>
                      <a:lnTo>
                        <a:pt x="883" y="649"/>
                      </a:lnTo>
                      <a:lnTo>
                        <a:pt x="785" y="790"/>
                      </a:lnTo>
                      <a:lnTo>
                        <a:pt x="775" y="790"/>
                      </a:lnTo>
                      <a:lnTo>
                        <a:pt x="769" y="784"/>
                      </a:lnTo>
                      <a:lnTo>
                        <a:pt x="726" y="768"/>
                      </a:lnTo>
                      <a:lnTo>
                        <a:pt x="715" y="758"/>
                      </a:lnTo>
                      <a:lnTo>
                        <a:pt x="704" y="725"/>
                      </a:lnTo>
                      <a:lnTo>
                        <a:pt x="715" y="665"/>
                      </a:lnTo>
                      <a:lnTo>
                        <a:pt x="731" y="644"/>
                      </a:lnTo>
                      <a:lnTo>
                        <a:pt x="780" y="611"/>
                      </a:lnTo>
                      <a:lnTo>
                        <a:pt x="791" y="589"/>
                      </a:lnTo>
                      <a:lnTo>
                        <a:pt x="791" y="568"/>
                      </a:lnTo>
                      <a:lnTo>
                        <a:pt x="801" y="540"/>
                      </a:lnTo>
                      <a:lnTo>
                        <a:pt x="818" y="524"/>
                      </a:lnTo>
                      <a:lnTo>
                        <a:pt x="840" y="482"/>
                      </a:lnTo>
                      <a:lnTo>
                        <a:pt x="840" y="389"/>
                      </a:lnTo>
                      <a:lnTo>
                        <a:pt x="829" y="341"/>
                      </a:lnTo>
                      <a:lnTo>
                        <a:pt x="812" y="319"/>
                      </a:lnTo>
                      <a:lnTo>
                        <a:pt x="785" y="282"/>
                      </a:lnTo>
                      <a:lnTo>
                        <a:pt x="775" y="265"/>
                      </a:lnTo>
                      <a:lnTo>
                        <a:pt x="780" y="243"/>
                      </a:lnTo>
                      <a:lnTo>
                        <a:pt x="812" y="233"/>
                      </a:lnTo>
                      <a:lnTo>
                        <a:pt x="818" y="222"/>
                      </a:lnTo>
                      <a:lnTo>
                        <a:pt x="780" y="152"/>
                      </a:lnTo>
                      <a:lnTo>
                        <a:pt x="747" y="136"/>
                      </a:lnTo>
                      <a:lnTo>
                        <a:pt x="655" y="103"/>
                      </a:lnTo>
                      <a:lnTo>
                        <a:pt x="585" y="87"/>
                      </a:lnTo>
                      <a:lnTo>
                        <a:pt x="557" y="59"/>
                      </a:lnTo>
                      <a:lnTo>
                        <a:pt x="503" y="43"/>
                      </a:lnTo>
                      <a:lnTo>
                        <a:pt x="455" y="32"/>
                      </a:lnTo>
                      <a:lnTo>
                        <a:pt x="412" y="0"/>
                      </a:lnTo>
                      <a:lnTo>
                        <a:pt x="396" y="27"/>
                      </a:lnTo>
                      <a:lnTo>
                        <a:pt x="363" y="38"/>
                      </a:lnTo>
                      <a:lnTo>
                        <a:pt x="336" y="87"/>
                      </a:lnTo>
                      <a:lnTo>
                        <a:pt x="330" y="130"/>
                      </a:lnTo>
                      <a:lnTo>
                        <a:pt x="336" y="146"/>
                      </a:lnTo>
                      <a:lnTo>
                        <a:pt x="352" y="146"/>
                      </a:lnTo>
                      <a:lnTo>
                        <a:pt x="357" y="162"/>
                      </a:lnTo>
                      <a:lnTo>
                        <a:pt x="347" y="168"/>
                      </a:lnTo>
                      <a:lnTo>
                        <a:pt x="319" y="178"/>
                      </a:lnTo>
                      <a:lnTo>
                        <a:pt x="303" y="189"/>
                      </a:lnTo>
                      <a:lnTo>
                        <a:pt x="282" y="222"/>
                      </a:lnTo>
                      <a:lnTo>
                        <a:pt x="265" y="254"/>
                      </a:lnTo>
                      <a:lnTo>
                        <a:pt x="270" y="292"/>
                      </a:lnTo>
                      <a:lnTo>
                        <a:pt x="276" y="335"/>
                      </a:lnTo>
                      <a:lnTo>
                        <a:pt x="254" y="378"/>
                      </a:lnTo>
                      <a:lnTo>
                        <a:pt x="222" y="394"/>
                      </a:lnTo>
                      <a:lnTo>
                        <a:pt x="217" y="362"/>
                      </a:lnTo>
                      <a:lnTo>
                        <a:pt x="227" y="324"/>
                      </a:lnTo>
                      <a:lnTo>
                        <a:pt x="217" y="287"/>
                      </a:lnTo>
                      <a:lnTo>
                        <a:pt x="222" y="265"/>
                      </a:lnTo>
                      <a:lnTo>
                        <a:pt x="217" y="259"/>
                      </a:lnTo>
                      <a:lnTo>
                        <a:pt x="200" y="265"/>
                      </a:lnTo>
                      <a:lnTo>
                        <a:pt x="184" y="292"/>
                      </a:lnTo>
                      <a:lnTo>
                        <a:pt x="178" y="330"/>
                      </a:lnTo>
                      <a:lnTo>
                        <a:pt x="168" y="352"/>
                      </a:lnTo>
                      <a:lnTo>
                        <a:pt x="145" y="352"/>
                      </a:lnTo>
                      <a:lnTo>
                        <a:pt x="113" y="378"/>
                      </a:lnTo>
                      <a:lnTo>
                        <a:pt x="97" y="405"/>
                      </a:lnTo>
                      <a:lnTo>
                        <a:pt x="97" y="427"/>
                      </a:lnTo>
                      <a:lnTo>
                        <a:pt x="64" y="459"/>
                      </a:lnTo>
                      <a:lnTo>
                        <a:pt x="64" y="519"/>
                      </a:lnTo>
                      <a:lnTo>
                        <a:pt x="59" y="584"/>
                      </a:lnTo>
                      <a:lnTo>
                        <a:pt x="54" y="628"/>
                      </a:lnTo>
                      <a:lnTo>
                        <a:pt x="32" y="676"/>
                      </a:lnTo>
                      <a:lnTo>
                        <a:pt x="15" y="703"/>
                      </a:lnTo>
                      <a:lnTo>
                        <a:pt x="15" y="735"/>
                      </a:lnTo>
                      <a:lnTo>
                        <a:pt x="43" y="816"/>
                      </a:lnTo>
                      <a:lnTo>
                        <a:pt x="26" y="865"/>
                      </a:lnTo>
                      <a:lnTo>
                        <a:pt x="48" y="909"/>
                      </a:lnTo>
                      <a:lnTo>
                        <a:pt x="103" y="1016"/>
                      </a:lnTo>
                      <a:lnTo>
                        <a:pt x="140" y="1109"/>
                      </a:lnTo>
                      <a:lnTo>
                        <a:pt x="140" y="1185"/>
                      </a:lnTo>
                      <a:lnTo>
                        <a:pt x="157" y="1201"/>
                      </a:lnTo>
                      <a:lnTo>
                        <a:pt x="157" y="1211"/>
                      </a:lnTo>
                      <a:lnTo>
                        <a:pt x="145" y="1222"/>
                      </a:lnTo>
                      <a:lnTo>
                        <a:pt x="135" y="1303"/>
                      </a:lnTo>
                      <a:lnTo>
                        <a:pt x="124" y="1357"/>
                      </a:lnTo>
                      <a:lnTo>
                        <a:pt x="97" y="1411"/>
                      </a:lnTo>
                      <a:lnTo>
                        <a:pt x="54" y="1520"/>
                      </a:lnTo>
                      <a:lnTo>
                        <a:pt x="15" y="1557"/>
                      </a:lnTo>
                      <a:lnTo>
                        <a:pt x="0" y="1568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bg2">
                      <a:lumMod val="40000"/>
                      <a:lumOff val="60000"/>
                    </a:schemeClr>
                  </a:solidFill>
                  <a:round/>
                  <a:headEnd/>
                  <a:tailEnd/>
                </a:ln>
              </p:spPr>
            </p:sp>
            <p:sp>
              <p:nvSpPr>
                <p:cNvPr id="123" name="Freeform 122"/>
                <p:cNvSpPr>
                  <a:spLocks/>
                </p:cNvSpPr>
                <p:nvPr/>
              </p:nvSpPr>
              <p:spPr bwMode="auto">
                <a:xfrm>
                  <a:off x="2933700" y="400050"/>
                  <a:ext cx="55" cy="27"/>
                </a:xfrm>
                <a:custGeom>
                  <a:avLst/>
                  <a:gdLst>
                    <a:gd name="T0" fmla="*/ 0 w 1794"/>
                    <a:gd name="T1" fmla="*/ 0 h 882"/>
                    <a:gd name="T2" fmla="*/ 0 w 1794"/>
                    <a:gd name="T3" fmla="*/ 0 h 882"/>
                    <a:gd name="T4" fmla="*/ 0 w 1794"/>
                    <a:gd name="T5" fmla="*/ 0 h 882"/>
                    <a:gd name="T6" fmla="*/ 0 w 1794"/>
                    <a:gd name="T7" fmla="*/ 0 h 882"/>
                    <a:gd name="T8" fmla="*/ 0 w 1794"/>
                    <a:gd name="T9" fmla="*/ 0 h 882"/>
                    <a:gd name="T10" fmla="*/ 0 w 1794"/>
                    <a:gd name="T11" fmla="*/ 0 h 882"/>
                    <a:gd name="T12" fmla="*/ 0 w 1794"/>
                    <a:gd name="T13" fmla="*/ 0 h 882"/>
                    <a:gd name="T14" fmla="*/ 0 w 1794"/>
                    <a:gd name="T15" fmla="*/ 0 h 882"/>
                    <a:gd name="T16" fmla="*/ 0 w 1794"/>
                    <a:gd name="T17" fmla="*/ 0 h 882"/>
                    <a:gd name="T18" fmla="*/ 0 w 1794"/>
                    <a:gd name="T19" fmla="*/ 0 h 882"/>
                    <a:gd name="T20" fmla="*/ 0 w 1794"/>
                    <a:gd name="T21" fmla="*/ 0 h 882"/>
                    <a:gd name="T22" fmla="*/ 0 w 1794"/>
                    <a:gd name="T23" fmla="*/ 0 h 882"/>
                    <a:gd name="T24" fmla="*/ 0 w 1794"/>
                    <a:gd name="T25" fmla="*/ 0 h 882"/>
                    <a:gd name="T26" fmla="*/ 0 w 1794"/>
                    <a:gd name="T27" fmla="*/ 0 h 882"/>
                    <a:gd name="T28" fmla="*/ 0 w 1794"/>
                    <a:gd name="T29" fmla="*/ 0 h 882"/>
                    <a:gd name="T30" fmla="*/ 0 w 1794"/>
                    <a:gd name="T31" fmla="*/ 0 h 882"/>
                    <a:gd name="T32" fmla="*/ 0 w 1794"/>
                    <a:gd name="T33" fmla="*/ 0 h 882"/>
                    <a:gd name="T34" fmla="*/ 0 w 1794"/>
                    <a:gd name="T35" fmla="*/ 0 h 882"/>
                    <a:gd name="T36" fmla="*/ 0 w 1794"/>
                    <a:gd name="T37" fmla="*/ 0 h 882"/>
                    <a:gd name="T38" fmla="*/ 0 w 1794"/>
                    <a:gd name="T39" fmla="*/ 0 h 882"/>
                    <a:gd name="T40" fmla="*/ 0 w 1794"/>
                    <a:gd name="T41" fmla="*/ 0 h 882"/>
                    <a:gd name="T42" fmla="*/ 0 w 1794"/>
                    <a:gd name="T43" fmla="*/ 0 h 882"/>
                    <a:gd name="T44" fmla="*/ 0 w 1794"/>
                    <a:gd name="T45" fmla="*/ 0 h 882"/>
                    <a:gd name="T46" fmla="*/ 0 w 1794"/>
                    <a:gd name="T47" fmla="*/ 0 h 882"/>
                    <a:gd name="T48" fmla="*/ 0 w 1794"/>
                    <a:gd name="T49" fmla="*/ 0 h 882"/>
                    <a:gd name="T50" fmla="*/ 0 w 1794"/>
                    <a:gd name="T51" fmla="*/ 0 h 882"/>
                    <a:gd name="T52" fmla="*/ 0 w 1794"/>
                    <a:gd name="T53" fmla="*/ 0 h 882"/>
                    <a:gd name="T54" fmla="*/ 0 w 1794"/>
                    <a:gd name="T55" fmla="*/ 0 h 882"/>
                    <a:gd name="T56" fmla="*/ 0 w 1794"/>
                    <a:gd name="T57" fmla="*/ 0 h 882"/>
                    <a:gd name="T58" fmla="*/ 0 w 1794"/>
                    <a:gd name="T59" fmla="*/ 0 h 882"/>
                    <a:gd name="T60" fmla="*/ 0 w 1794"/>
                    <a:gd name="T61" fmla="*/ 0 h 882"/>
                    <a:gd name="T62" fmla="*/ 0 w 1794"/>
                    <a:gd name="T63" fmla="*/ 0 h 882"/>
                    <a:gd name="T64" fmla="*/ 0 w 1794"/>
                    <a:gd name="T65" fmla="*/ 0 h 882"/>
                    <a:gd name="T66" fmla="*/ 0 w 1794"/>
                    <a:gd name="T67" fmla="*/ 0 h 882"/>
                    <a:gd name="T68" fmla="*/ 0 w 1794"/>
                    <a:gd name="T69" fmla="*/ 0 h 882"/>
                    <a:gd name="T70" fmla="*/ 0 w 1794"/>
                    <a:gd name="T71" fmla="*/ 0 h 882"/>
                    <a:gd name="T72" fmla="*/ 0 w 1794"/>
                    <a:gd name="T73" fmla="*/ 0 h 882"/>
                    <a:gd name="T74" fmla="*/ 0 w 1794"/>
                    <a:gd name="T75" fmla="*/ 0 h 882"/>
                    <a:gd name="T76" fmla="*/ 0 w 1794"/>
                    <a:gd name="T77" fmla="*/ 0 h 882"/>
                    <a:gd name="T78" fmla="*/ 0 w 1794"/>
                    <a:gd name="T79" fmla="*/ 0 h 882"/>
                    <a:gd name="T80" fmla="*/ 0 w 1794"/>
                    <a:gd name="T81" fmla="*/ 0 h 882"/>
                    <a:gd name="T82" fmla="*/ 0 w 1794"/>
                    <a:gd name="T83" fmla="*/ 0 h 882"/>
                    <a:gd name="T84" fmla="*/ 0 w 1794"/>
                    <a:gd name="T85" fmla="*/ 0 h 882"/>
                    <a:gd name="T86" fmla="*/ 0 w 1794"/>
                    <a:gd name="T87" fmla="*/ 0 h 88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794"/>
                    <a:gd name="T133" fmla="*/ 0 h 882"/>
                    <a:gd name="T134" fmla="*/ 1794 w 1794"/>
                    <a:gd name="T135" fmla="*/ 882 h 88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794" h="882">
                      <a:moveTo>
                        <a:pt x="0" y="373"/>
                      </a:moveTo>
                      <a:lnTo>
                        <a:pt x="54" y="357"/>
                      </a:lnTo>
                      <a:lnTo>
                        <a:pt x="76" y="341"/>
                      </a:lnTo>
                      <a:lnTo>
                        <a:pt x="135" y="308"/>
                      </a:lnTo>
                      <a:lnTo>
                        <a:pt x="147" y="281"/>
                      </a:lnTo>
                      <a:lnTo>
                        <a:pt x="168" y="276"/>
                      </a:lnTo>
                      <a:lnTo>
                        <a:pt x="271" y="243"/>
                      </a:lnTo>
                      <a:lnTo>
                        <a:pt x="336" y="206"/>
                      </a:lnTo>
                      <a:lnTo>
                        <a:pt x="423" y="119"/>
                      </a:lnTo>
                      <a:lnTo>
                        <a:pt x="445" y="114"/>
                      </a:lnTo>
                      <a:lnTo>
                        <a:pt x="515" y="38"/>
                      </a:lnTo>
                      <a:lnTo>
                        <a:pt x="558" y="11"/>
                      </a:lnTo>
                      <a:lnTo>
                        <a:pt x="640" y="0"/>
                      </a:lnTo>
                      <a:lnTo>
                        <a:pt x="656" y="5"/>
                      </a:lnTo>
                      <a:lnTo>
                        <a:pt x="661" y="16"/>
                      </a:lnTo>
                      <a:lnTo>
                        <a:pt x="618" y="44"/>
                      </a:lnTo>
                      <a:lnTo>
                        <a:pt x="607" y="49"/>
                      </a:lnTo>
                      <a:lnTo>
                        <a:pt x="591" y="81"/>
                      </a:lnTo>
                      <a:lnTo>
                        <a:pt x="537" y="141"/>
                      </a:lnTo>
                      <a:lnTo>
                        <a:pt x="510" y="167"/>
                      </a:lnTo>
                      <a:lnTo>
                        <a:pt x="493" y="184"/>
                      </a:lnTo>
                      <a:lnTo>
                        <a:pt x="482" y="238"/>
                      </a:lnTo>
                      <a:lnTo>
                        <a:pt x="493" y="276"/>
                      </a:lnTo>
                      <a:lnTo>
                        <a:pt x="504" y="255"/>
                      </a:lnTo>
                      <a:lnTo>
                        <a:pt x="547" y="216"/>
                      </a:lnTo>
                      <a:lnTo>
                        <a:pt x="580" y="216"/>
                      </a:lnTo>
                      <a:lnTo>
                        <a:pt x="602" y="206"/>
                      </a:lnTo>
                      <a:lnTo>
                        <a:pt x="705" y="255"/>
                      </a:lnTo>
                      <a:lnTo>
                        <a:pt x="786" y="346"/>
                      </a:lnTo>
                      <a:lnTo>
                        <a:pt x="845" y="336"/>
                      </a:lnTo>
                      <a:lnTo>
                        <a:pt x="884" y="336"/>
                      </a:lnTo>
                      <a:lnTo>
                        <a:pt x="905" y="352"/>
                      </a:lnTo>
                      <a:lnTo>
                        <a:pt x="926" y="352"/>
                      </a:lnTo>
                      <a:lnTo>
                        <a:pt x="933" y="346"/>
                      </a:lnTo>
                      <a:lnTo>
                        <a:pt x="954" y="357"/>
                      </a:lnTo>
                      <a:lnTo>
                        <a:pt x="954" y="368"/>
                      </a:lnTo>
                      <a:lnTo>
                        <a:pt x="970" y="357"/>
                      </a:lnTo>
                      <a:lnTo>
                        <a:pt x="986" y="336"/>
                      </a:lnTo>
                      <a:lnTo>
                        <a:pt x="1057" y="281"/>
                      </a:lnTo>
                      <a:lnTo>
                        <a:pt x="1289" y="222"/>
                      </a:lnTo>
                      <a:lnTo>
                        <a:pt x="1349" y="190"/>
                      </a:lnTo>
                      <a:lnTo>
                        <a:pt x="1377" y="179"/>
                      </a:lnTo>
                      <a:lnTo>
                        <a:pt x="1387" y="195"/>
                      </a:lnTo>
                      <a:lnTo>
                        <a:pt x="1371" y="227"/>
                      </a:lnTo>
                      <a:lnTo>
                        <a:pt x="1371" y="243"/>
                      </a:lnTo>
                      <a:lnTo>
                        <a:pt x="1398" y="297"/>
                      </a:lnTo>
                      <a:lnTo>
                        <a:pt x="1415" y="308"/>
                      </a:lnTo>
                      <a:lnTo>
                        <a:pt x="1431" y="297"/>
                      </a:lnTo>
                      <a:lnTo>
                        <a:pt x="1468" y="303"/>
                      </a:lnTo>
                      <a:lnTo>
                        <a:pt x="1485" y="292"/>
                      </a:lnTo>
                      <a:lnTo>
                        <a:pt x="1561" y="287"/>
                      </a:lnTo>
                      <a:lnTo>
                        <a:pt x="1594" y="308"/>
                      </a:lnTo>
                      <a:lnTo>
                        <a:pt x="1620" y="362"/>
                      </a:lnTo>
                      <a:lnTo>
                        <a:pt x="1642" y="390"/>
                      </a:lnTo>
                      <a:lnTo>
                        <a:pt x="1701" y="411"/>
                      </a:lnTo>
                      <a:lnTo>
                        <a:pt x="1761" y="401"/>
                      </a:lnTo>
                      <a:lnTo>
                        <a:pt x="1778" y="401"/>
                      </a:lnTo>
                      <a:lnTo>
                        <a:pt x="1794" y="411"/>
                      </a:lnTo>
                      <a:lnTo>
                        <a:pt x="1794" y="432"/>
                      </a:lnTo>
                      <a:lnTo>
                        <a:pt x="1766" y="455"/>
                      </a:lnTo>
                      <a:lnTo>
                        <a:pt x="1729" y="460"/>
                      </a:lnTo>
                      <a:lnTo>
                        <a:pt x="1712" y="455"/>
                      </a:lnTo>
                      <a:lnTo>
                        <a:pt x="1707" y="443"/>
                      </a:lnTo>
                      <a:lnTo>
                        <a:pt x="1696" y="443"/>
                      </a:lnTo>
                      <a:lnTo>
                        <a:pt x="1659" y="465"/>
                      </a:lnTo>
                      <a:lnTo>
                        <a:pt x="1631" y="455"/>
                      </a:lnTo>
                      <a:lnTo>
                        <a:pt x="1610" y="455"/>
                      </a:lnTo>
                      <a:lnTo>
                        <a:pt x="1545" y="465"/>
                      </a:lnTo>
                      <a:lnTo>
                        <a:pt x="1507" y="455"/>
                      </a:lnTo>
                      <a:lnTo>
                        <a:pt x="1491" y="465"/>
                      </a:lnTo>
                      <a:lnTo>
                        <a:pt x="1501" y="503"/>
                      </a:lnTo>
                      <a:lnTo>
                        <a:pt x="1491" y="513"/>
                      </a:lnTo>
                      <a:lnTo>
                        <a:pt x="1475" y="508"/>
                      </a:lnTo>
                      <a:lnTo>
                        <a:pt x="1436" y="476"/>
                      </a:lnTo>
                      <a:lnTo>
                        <a:pt x="1338" y="460"/>
                      </a:lnTo>
                      <a:lnTo>
                        <a:pt x="1317" y="465"/>
                      </a:lnTo>
                      <a:lnTo>
                        <a:pt x="1296" y="455"/>
                      </a:lnTo>
                      <a:lnTo>
                        <a:pt x="1231" y="503"/>
                      </a:lnTo>
                      <a:lnTo>
                        <a:pt x="1214" y="503"/>
                      </a:lnTo>
                      <a:lnTo>
                        <a:pt x="1187" y="519"/>
                      </a:lnTo>
                      <a:lnTo>
                        <a:pt x="1176" y="530"/>
                      </a:lnTo>
                      <a:lnTo>
                        <a:pt x="1165" y="536"/>
                      </a:lnTo>
                      <a:lnTo>
                        <a:pt x="1127" y="530"/>
                      </a:lnTo>
                      <a:lnTo>
                        <a:pt x="1089" y="536"/>
                      </a:lnTo>
                      <a:lnTo>
                        <a:pt x="1084" y="568"/>
                      </a:lnTo>
                      <a:lnTo>
                        <a:pt x="1073" y="584"/>
                      </a:lnTo>
                      <a:lnTo>
                        <a:pt x="992" y="660"/>
                      </a:lnTo>
                      <a:lnTo>
                        <a:pt x="981" y="654"/>
                      </a:lnTo>
                      <a:lnTo>
                        <a:pt x="975" y="643"/>
                      </a:lnTo>
                      <a:lnTo>
                        <a:pt x="1008" y="595"/>
                      </a:lnTo>
                      <a:lnTo>
                        <a:pt x="1003" y="573"/>
                      </a:lnTo>
                      <a:lnTo>
                        <a:pt x="959" y="573"/>
                      </a:lnTo>
                      <a:lnTo>
                        <a:pt x="943" y="617"/>
                      </a:lnTo>
                      <a:lnTo>
                        <a:pt x="926" y="638"/>
                      </a:lnTo>
                      <a:lnTo>
                        <a:pt x="910" y="611"/>
                      </a:lnTo>
                      <a:lnTo>
                        <a:pt x="900" y="573"/>
                      </a:lnTo>
                      <a:lnTo>
                        <a:pt x="894" y="578"/>
                      </a:lnTo>
                      <a:lnTo>
                        <a:pt x="884" y="633"/>
                      </a:lnTo>
                      <a:lnTo>
                        <a:pt x="856" y="682"/>
                      </a:lnTo>
                      <a:lnTo>
                        <a:pt x="835" y="736"/>
                      </a:lnTo>
                      <a:lnTo>
                        <a:pt x="819" y="768"/>
                      </a:lnTo>
                      <a:lnTo>
                        <a:pt x="780" y="828"/>
                      </a:lnTo>
                      <a:lnTo>
                        <a:pt x="780" y="865"/>
                      </a:lnTo>
                      <a:lnTo>
                        <a:pt x="775" y="882"/>
                      </a:lnTo>
                      <a:lnTo>
                        <a:pt x="737" y="854"/>
                      </a:lnTo>
                      <a:lnTo>
                        <a:pt x="726" y="817"/>
                      </a:lnTo>
                      <a:lnTo>
                        <a:pt x="742" y="801"/>
                      </a:lnTo>
                      <a:lnTo>
                        <a:pt x="742" y="779"/>
                      </a:lnTo>
                      <a:lnTo>
                        <a:pt x="737" y="773"/>
                      </a:lnTo>
                      <a:lnTo>
                        <a:pt x="694" y="784"/>
                      </a:lnTo>
                      <a:lnTo>
                        <a:pt x="682" y="779"/>
                      </a:lnTo>
                      <a:lnTo>
                        <a:pt x="699" y="687"/>
                      </a:lnTo>
                      <a:lnTo>
                        <a:pt x="694" y="654"/>
                      </a:lnTo>
                      <a:lnTo>
                        <a:pt x="645" y="633"/>
                      </a:lnTo>
                      <a:lnTo>
                        <a:pt x="607" y="622"/>
                      </a:lnTo>
                      <a:lnTo>
                        <a:pt x="607" y="606"/>
                      </a:lnTo>
                      <a:lnTo>
                        <a:pt x="612" y="595"/>
                      </a:lnTo>
                      <a:lnTo>
                        <a:pt x="596" y="584"/>
                      </a:lnTo>
                      <a:lnTo>
                        <a:pt x="558" y="568"/>
                      </a:lnTo>
                      <a:lnTo>
                        <a:pt x="504" y="557"/>
                      </a:lnTo>
                      <a:lnTo>
                        <a:pt x="482" y="562"/>
                      </a:lnTo>
                      <a:lnTo>
                        <a:pt x="466" y="573"/>
                      </a:lnTo>
                      <a:lnTo>
                        <a:pt x="461" y="557"/>
                      </a:lnTo>
                      <a:lnTo>
                        <a:pt x="423" y="557"/>
                      </a:lnTo>
                      <a:lnTo>
                        <a:pt x="374" y="513"/>
                      </a:lnTo>
                      <a:lnTo>
                        <a:pt x="342" y="513"/>
                      </a:lnTo>
                      <a:lnTo>
                        <a:pt x="98" y="465"/>
                      </a:lnTo>
                      <a:lnTo>
                        <a:pt x="82" y="455"/>
                      </a:lnTo>
                      <a:lnTo>
                        <a:pt x="70" y="416"/>
                      </a:lnTo>
                      <a:lnTo>
                        <a:pt x="49" y="401"/>
                      </a:lnTo>
                      <a:lnTo>
                        <a:pt x="16" y="395"/>
                      </a:lnTo>
                      <a:lnTo>
                        <a:pt x="0" y="37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bg2">
                      <a:lumMod val="40000"/>
                      <a:lumOff val="60000"/>
                    </a:schemeClr>
                  </a:solidFill>
                  <a:round/>
                  <a:headEnd/>
                  <a:tailEnd/>
                </a:ln>
              </p:spPr>
            </p:sp>
          </p:grpSp>
          <p:sp>
            <p:nvSpPr>
              <p:cNvPr id="119" name="WI"/>
              <p:cNvSpPr>
                <a:spLocks/>
              </p:cNvSpPr>
              <p:nvPr/>
            </p:nvSpPr>
            <p:spPr bwMode="auto">
              <a:xfrm>
                <a:off x="2845414" y="1371967"/>
                <a:ext cx="377696" cy="402025"/>
              </a:xfrm>
              <a:custGeom>
                <a:avLst/>
                <a:gdLst>
                  <a:gd name="T0" fmla="*/ 2147483647 w 1549"/>
                  <a:gd name="T1" fmla="*/ 2147483647 h 1649"/>
                  <a:gd name="T2" fmla="*/ 2147483647 w 1549"/>
                  <a:gd name="T3" fmla="*/ 2147483647 h 1649"/>
                  <a:gd name="T4" fmla="*/ 2147483647 w 1549"/>
                  <a:gd name="T5" fmla="*/ 2147483647 h 1649"/>
                  <a:gd name="T6" fmla="*/ 2147483647 w 1549"/>
                  <a:gd name="T7" fmla="*/ 2147483647 h 1649"/>
                  <a:gd name="T8" fmla="*/ 2147483647 w 1549"/>
                  <a:gd name="T9" fmla="*/ 2147483647 h 1649"/>
                  <a:gd name="T10" fmla="*/ 2147483647 w 1549"/>
                  <a:gd name="T11" fmla="*/ 2147483647 h 1649"/>
                  <a:gd name="T12" fmla="*/ 2147483647 w 1549"/>
                  <a:gd name="T13" fmla="*/ 2147483647 h 1649"/>
                  <a:gd name="T14" fmla="*/ 2147483647 w 1549"/>
                  <a:gd name="T15" fmla="*/ 2147483647 h 1649"/>
                  <a:gd name="T16" fmla="*/ 2147483647 w 1549"/>
                  <a:gd name="T17" fmla="*/ 2147483647 h 1649"/>
                  <a:gd name="T18" fmla="*/ 2147483647 w 1549"/>
                  <a:gd name="T19" fmla="*/ 2147483647 h 1649"/>
                  <a:gd name="T20" fmla="*/ 2147483647 w 1549"/>
                  <a:gd name="T21" fmla="*/ 2147483647 h 1649"/>
                  <a:gd name="T22" fmla="*/ 2147483647 w 1549"/>
                  <a:gd name="T23" fmla="*/ 2147483647 h 1649"/>
                  <a:gd name="T24" fmla="*/ 2147483647 w 1549"/>
                  <a:gd name="T25" fmla="*/ 2147483647 h 1649"/>
                  <a:gd name="T26" fmla="*/ 2147483647 w 1549"/>
                  <a:gd name="T27" fmla="*/ 2147483647 h 1649"/>
                  <a:gd name="T28" fmla="*/ 0 w 1549"/>
                  <a:gd name="T29" fmla="*/ 2147483647 h 1649"/>
                  <a:gd name="T30" fmla="*/ 2147483647 w 1549"/>
                  <a:gd name="T31" fmla="*/ 2147483647 h 1649"/>
                  <a:gd name="T32" fmla="*/ 2147483647 w 1549"/>
                  <a:gd name="T33" fmla="*/ 2147483647 h 1649"/>
                  <a:gd name="T34" fmla="*/ 2147483647 w 1549"/>
                  <a:gd name="T35" fmla="*/ 2147483647 h 1649"/>
                  <a:gd name="T36" fmla="*/ 2147483647 w 1549"/>
                  <a:gd name="T37" fmla="*/ 2147483647 h 1649"/>
                  <a:gd name="T38" fmla="*/ 2147483647 w 1549"/>
                  <a:gd name="T39" fmla="*/ 2147483647 h 1649"/>
                  <a:gd name="T40" fmla="*/ 2147483647 w 1549"/>
                  <a:gd name="T41" fmla="*/ 2147483647 h 1649"/>
                  <a:gd name="T42" fmla="*/ 2147483647 w 1549"/>
                  <a:gd name="T43" fmla="*/ 2147483647 h 1649"/>
                  <a:gd name="T44" fmla="*/ 2147483647 w 1549"/>
                  <a:gd name="T45" fmla="*/ 2147483647 h 1649"/>
                  <a:gd name="T46" fmla="*/ 2147483647 w 1549"/>
                  <a:gd name="T47" fmla="*/ 2147483647 h 1649"/>
                  <a:gd name="T48" fmla="*/ 2147483647 w 1549"/>
                  <a:gd name="T49" fmla="*/ 2147483647 h 1649"/>
                  <a:gd name="T50" fmla="*/ 2147483647 w 1549"/>
                  <a:gd name="T51" fmla="*/ 2147483647 h 1649"/>
                  <a:gd name="T52" fmla="*/ 2147483647 w 1549"/>
                  <a:gd name="T53" fmla="*/ 2147483647 h 1649"/>
                  <a:gd name="T54" fmla="*/ 2147483647 w 1549"/>
                  <a:gd name="T55" fmla="*/ 2147483647 h 1649"/>
                  <a:gd name="T56" fmla="*/ 2147483647 w 1549"/>
                  <a:gd name="T57" fmla="*/ 2147483647 h 1649"/>
                  <a:gd name="T58" fmla="*/ 2147483647 w 1549"/>
                  <a:gd name="T59" fmla="*/ 2147483647 h 1649"/>
                  <a:gd name="T60" fmla="*/ 2147483647 w 1549"/>
                  <a:gd name="T61" fmla="*/ 2147483647 h 1649"/>
                  <a:gd name="T62" fmla="*/ 2147483647 w 1549"/>
                  <a:gd name="T63" fmla="*/ 2147483647 h 1649"/>
                  <a:gd name="T64" fmla="*/ 2147483647 w 1549"/>
                  <a:gd name="T65" fmla="*/ 2147483647 h 1649"/>
                  <a:gd name="T66" fmla="*/ 2147483647 w 1549"/>
                  <a:gd name="T67" fmla="*/ 2147483647 h 1649"/>
                  <a:gd name="T68" fmla="*/ 2147483647 w 1549"/>
                  <a:gd name="T69" fmla="*/ 2147483647 h 1649"/>
                  <a:gd name="T70" fmla="*/ 2147483647 w 1549"/>
                  <a:gd name="T71" fmla="*/ 2147483647 h 1649"/>
                  <a:gd name="T72" fmla="*/ 2147483647 w 1549"/>
                  <a:gd name="T73" fmla="*/ 2147483647 h 1649"/>
                  <a:gd name="T74" fmla="*/ 2147483647 w 1549"/>
                  <a:gd name="T75" fmla="*/ 2147483647 h 1649"/>
                  <a:gd name="T76" fmla="*/ 2147483647 w 1549"/>
                  <a:gd name="T77" fmla="*/ 2147483647 h 1649"/>
                  <a:gd name="T78" fmla="*/ 2147483647 w 1549"/>
                  <a:gd name="T79" fmla="*/ 2147483647 h 1649"/>
                  <a:gd name="T80" fmla="*/ 2147483647 w 1549"/>
                  <a:gd name="T81" fmla="*/ 2147483647 h 1649"/>
                  <a:gd name="T82" fmla="*/ 2147483647 w 1549"/>
                  <a:gd name="T83" fmla="*/ 2147483647 h 1649"/>
                  <a:gd name="T84" fmla="*/ 2147483647 w 1549"/>
                  <a:gd name="T85" fmla="*/ 2147483647 h 1649"/>
                  <a:gd name="T86" fmla="*/ 2147483647 w 1549"/>
                  <a:gd name="T87" fmla="*/ 2147483647 h 1649"/>
                  <a:gd name="T88" fmla="*/ 2147483647 w 1549"/>
                  <a:gd name="T89" fmla="*/ 2147483647 h 1649"/>
                  <a:gd name="T90" fmla="*/ 2147483647 w 1549"/>
                  <a:gd name="T91" fmla="*/ 2147483647 h 1649"/>
                  <a:gd name="T92" fmla="*/ 2147483647 w 1549"/>
                  <a:gd name="T93" fmla="*/ 2147483647 h 1649"/>
                  <a:gd name="T94" fmla="*/ 2147483647 w 1549"/>
                  <a:gd name="T95" fmla="*/ 2147483647 h 1649"/>
                  <a:gd name="T96" fmla="*/ 2147483647 w 1549"/>
                  <a:gd name="T97" fmla="*/ 2147483647 h 1649"/>
                  <a:gd name="T98" fmla="*/ 2147483647 w 1549"/>
                  <a:gd name="T99" fmla="*/ 2147483647 h 1649"/>
                  <a:gd name="T100" fmla="*/ 2147483647 w 1549"/>
                  <a:gd name="T101" fmla="*/ 2147483647 h 1649"/>
                  <a:gd name="T102" fmla="*/ 2147483647 w 1549"/>
                  <a:gd name="T103" fmla="*/ 2147483647 h 1649"/>
                  <a:gd name="T104" fmla="*/ 2147483647 w 1549"/>
                  <a:gd name="T105" fmla="*/ 2147483647 h 1649"/>
                  <a:gd name="T106" fmla="*/ 2147483647 w 1549"/>
                  <a:gd name="T107" fmla="*/ 2147483647 h 1649"/>
                  <a:gd name="T108" fmla="*/ 2147483647 w 1549"/>
                  <a:gd name="T109" fmla="*/ 2147483647 h 1649"/>
                  <a:gd name="T110" fmla="*/ 2147483647 w 1549"/>
                  <a:gd name="T111" fmla="*/ 2147483647 h 1649"/>
                  <a:gd name="T112" fmla="*/ 2147483647 w 1549"/>
                  <a:gd name="T113" fmla="*/ 2147483647 h 1649"/>
                  <a:gd name="T114" fmla="*/ 2147483647 w 1549"/>
                  <a:gd name="T115" fmla="*/ 2147483647 h 1649"/>
                  <a:gd name="T116" fmla="*/ 2147483647 w 1549"/>
                  <a:gd name="T117" fmla="*/ 2147483647 h 1649"/>
                  <a:gd name="T118" fmla="*/ 2147483647 w 1549"/>
                  <a:gd name="T119" fmla="*/ 2147483647 h 1649"/>
                  <a:gd name="T120" fmla="*/ 2147483647 w 1549"/>
                  <a:gd name="T121" fmla="*/ 2147483647 h 164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549"/>
                  <a:gd name="T184" fmla="*/ 0 h 1649"/>
                  <a:gd name="T185" fmla="*/ 1549 w 1549"/>
                  <a:gd name="T186" fmla="*/ 1649 h 164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549" h="1649">
                    <a:moveTo>
                      <a:pt x="656" y="1649"/>
                    </a:moveTo>
                    <a:lnTo>
                      <a:pt x="644" y="1617"/>
                    </a:lnTo>
                    <a:lnTo>
                      <a:pt x="617" y="1596"/>
                    </a:lnTo>
                    <a:lnTo>
                      <a:pt x="536" y="1563"/>
                    </a:lnTo>
                    <a:lnTo>
                      <a:pt x="509" y="1461"/>
                    </a:lnTo>
                    <a:lnTo>
                      <a:pt x="493" y="1412"/>
                    </a:lnTo>
                    <a:lnTo>
                      <a:pt x="514" y="1379"/>
                    </a:lnTo>
                    <a:lnTo>
                      <a:pt x="519" y="1358"/>
                    </a:lnTo>
                    <a:lnTo>
                      <a:pt x="487" y="1326"/>
                    </a:lnTo>
                    <a:lnTo>
                      <a:pt x="471" y="1282"/>
                    </a:lnTo>
                    <a:lnTo>
                      <a:pt x="465" y="1217"/>
                    </a:lnTo>
                    <a:lnTo>
                      <a:pt x="465" y="1168"/>
                    </a:lnTo>
                    <a:lnTo>
                      <a:pt x="454" y="1147"/>
                    </a:lnTo>
                    <a:lnTo>
                      <a:pt x="373" y="1087"/>
                    </a:lnTo>
                    <a:lnTo>
                      <a:pt x="298" y="1033"/>
                    </a:lnTo>
                    <a:lnTo>
                      <a:pt x="270" y="980"/>
                    </a:lnTo>
                    <a:lnTo>
                      <a:pt x="189" y="941"/>
                    </a:lnTo>
                    <a:lnTo>
                      <a:pt x="173" y="931"/>
                    </a:lnTo>
                    <a:lnTo>
                      <a:pt x="168" y="915"/>
                    </a:lnTo>
                    <a:lnTo>
                      <a:pt x="156" y="904"/>
                    </a:lnTo>
                    <a:lnTo>
                      <a:pt x="91" y="892"/>
                    </a:lnTo>
                    <a:lnTo>
                      <a:pt x="81" y="876"/>
                    </a:lnTo>
                    <a:lnTo>
                      <a:pt x="54" y="855"/>
                    </a:lnTo>
                    <a:lnTo>
                      <a:pt x="37" y="834"/>
                    </a:lnTo>
                    <a:lnTo>
                      <a:pt x="37" y="736"/>
                    </a:lnTo>
                    <a:lnTo>
                      <a:pt x="49" y="671"/>
                    </a:lnTo>
                    <a:lnTo>
                      <a:pt x="42" y="639"/>
                    </a:lnTo>
                    <a:lnTo>
                      <a:pt x="65" y="595"/>
                    </a:lnTo>
                    <a:lnTo>
                      <a:pt x="37" y="552"/>
                    </a:lnTo>
                    <a:lnTo>
                      <a:pt x="0" y="530"/>
                    </a:lnTo>
                    <a:lnTo>
                      <a:pt x="16" y="471"/>
                    </a:lnTo>
                    <a:lnTo>
                      <a:pt x="26" y="465"/>
                    </a:lnTo>
                    <a:lnTo>
                      <a:pt x="32" y="433"/>
                    </a:lnTo>
                    <a:lnTo>
                      <a:pt x="108" y="368"/>
                    </a:lnTo>
                    <a:lnTo>
                      <a:pt x="130" y="358"/>
                    </a:lnTo>
                    <a:lnTo>
                      <a:pt x="151" y="335"/>
                    </a:lnTo>
                    <a:lnTo>
                      <a:pt x="146" y="135"/>
                    </a:lnTo>
                    <a:lnTo>
                      <a:pt x="162" y="119"/>
                    </a:lnTo>
                    <a:lnTo>
                      <a:pt x="179" y="93"/>
                    </a:lnTo>
                    <a:lnTo>
                      <a:pt x="205" y="109"/>
                    </a:lnTo>
                    <a:lnTo>
                      <a:pt x="244" y="114"/>
                    </a:lnTo>
                    <a:lnTo>
                      <a:pt x="287" y="109"/>
                    </a:lnTo>
                    <a:lnTo>
                      <a:pt x="357" y="71"/>
                    </a:lnTo>
                    <a:lnTo>
                      <a:pt x="487" y="6"/>
                    </a:lnTo>
                    <a:lnTo>
                      <a:pt x="509" y="0"/>
                    </a:lnTo>
                    <a:lnTo>
                      <a:pt x="519" y="12"/>
                    </a:lnTo>
                    <a:lnTo>
                      <a:pt x="519" y="44"/>
                    </a:lnTo>
                    <a:lnTo>
                      <a:pt x="509" y="65"/>
                    </a:lnTo>
                    <a:lnTo>
                      <a:pt x="503" y="82"/>
                    </a:lnTo>
                    <a:lnTo>
                      <a:pt x="493" y="130"/>
                    </a:lnTo>
                    <a:lnTo>
                      <a:pt x="542" y="109"/>
                    </a:lnTo>
                    <a:lnTo>
                      <a:pt x="568" y="109"/>
                    </a:lnTo>
                    <a:lnTo>
                      <a:pt x="596" y="135"/>
                    </a:lnTo>
                    <a:lnTo>
                      <a:pt x="628" y="130"/>
                    </a:lnTo>
                    <a:lnTo>
                      <a:pt x="644" y="152"/>
                    </a:lnTo>
                    <a:lnTo>
                      <a:pt x="677" y="158"/>
                    </a:lnTo>
                    <a:lnTo>
                      <a:pt x="698" y="173"/>
                    </a:lnTo>
                    <a:lnTo>
                      <a:pt x="710" y="212"/>
                    </a:lnTo>
                    <a:lnTo>
                      <a:pt x="726" y="222"/>
                    </a:lnTo>
                    <a:lnTo>
                      <a:pt x="970" y="270"/>
                    </a:lnTo>
                    <a:lnTo>
                      <a:pt x="1002" y="270"/>
                    </a:lnTo>
                    <a:lnTo>
                      <a:pt x="1051" y="314"/>
                    </a:lnTo>
                    <a:lnTo>
                      <a:pt x="1089" y="314"/>
                    </a:lnTo>
                    <a:lnTo>
                      <a:pt x="1094" y="330"/>
                    </a:lnTo>
                    <a:lnTo>
                      <a:pt x="1110" y="319"/>
                    </a:lnTo>
                    <a:lnTo>
                      <a:pt x="1132" y="314"/>
                    </a:lnTo>
                    <a:lnTo>
                      <a:pt x="1186" y="325"/>
                    </a:lnTo>
                    <a:lnTo>
                      <a:pt x="1224" y="341"/>
                    </a:lnTo>
                    <a:lnTo>
                      <a:pt x="1240" y="352"/>
                    </a:lnTo>
                    <a:lnTo>
                      <a:pt x="1235" y="363"/>
                    </a:lnTo>
                    <a:lnTo>
                      <a:pt x="1235" y="379"/>
                    </a:lnTo>
                    <a:lnTo>
                      <a:pt x="1273" y="390"/>
                    </a:lnTo>
                    <a:lnTo>
                      <a:pt x="1322" y="411"/>
                    </a:lnTo>
                    <a:lnTo>
                      <a:pt x="1327" y="444"/>
                    </a:lnTo>
                    <a:lnTo>
                      <a:pt x="1310" y="536"/>
                    </a:lnTo>
                    <a:lnTo>
                      <a:pt x="1322" y="541"/>
                    </a:lnTo>
                    <a:lnTo>
                      <a:pt x="1365" y="530"/>
                    </a:lnTo>
                    <a:lnTo>
                      <a:pt x="1370" y="536"/>
                    </a:lnTo>
                    <a:lnTo>
                      <a:pt x="1370" y="558"/>
                    </a:lnTo>
                    <a:lnTo>
                      <a:pt x="1354" y="574"/>
                    </a:lnTo>
                    <a:lnTo>
                      <a:pt x="1365" y="611"/>
                    </a:lnTo>
                    <a:lnTo>
                      <a:pt x="1403" y="639"/>
                    </a:lnTo>
                    <a:lnTo>
                      <a:pt x="1398" y="644"/>
                    </a:lnTo>
                    <a:lnTo>
                      <a:pt x="1343" y="698"/>
                    </a:lnTo>
                    <a:lnTo>
                      <a:pt x="1310" y="774"/>
                    </a:lnTo>
                    <a:lnTo>
                      <a:pt x="1294" y="822"/>
                    </a:lnTo>
                    <a:lnTo>
                      <a:pt x="1289" y="839"/>
                    </a:lnTo>
                    <a:lnTo>
                      <a:pt x="1305" y="850"/>
                    </a:lnTo>
                    <a:lnTo>
                      <a:pt x="1343" y="827"/>
                    </a:lnTo>
                    <a:lnTo>
                      <a:pt x="1387" y="746"/>
                    </a:lnTo>
                    <a:lnTo>
                      <a:pt x="1430" y="709"/>
                    </a:lnTo>
                    <a:lnTo>
                      <a:pt x="1452" y="698"/>
                    </a:lnTo>
                    <a:lnTo>
                      <a:pt x="1463" y="681"/>
                    </a:lnTo>
                    <a:lnTo>
                      <a:pt x="1484" y="660"/>
                    </a:lnTo>
                    <a:lnTo>
                      <a:pt x="1489" y="639"/>
                    </a:lnTo>
                    <a:lnTo>
                      <a:pt x="1489" y="611"/>
                    </a:lnTo>
                    <a:lnTo>
                      <a:pt x="1495" y="590"/>
                    </a:lnTo>
                    <a:lnTo>
                      <a:pt x="1506" y="579"/>
                    </a:lnTo>
                    <a:lnTo>
                      <a:pt x="1517" y="558"/>
                    </a:lnTo>
                    <a:lnTo>
                      <a:pt x="1528" y="546"/>
                    </a:lnTo>
                    <a:lnTo>
                      <a:pt x="1544" y="546"/>
                    </a:lnTo>
                    <a:lnTo>
                      <a:pt x="1549" y="563"/>
                    </a:lnTo>
                    <a:lnTo>
                      <a:pt x="1549" y="606"/>
                    </a:lnTo>
                    <a:lnTo>
                      <a:pt x="1512" y="698"/>
                    </a:lnTo>
                    <a:lnTo>
                      <a:pt x="1489" y="725"/>
                    </a:lnTo>
                    <a:lnTo>
                      <a:pt x="1479" y="757"/>
                    </a:lnTo>
                    <a:lnTo>
                      <a:pt x="1484" y="774"/>
                    </a:lnTo>
                    <a:lnTo>
                      <a:pt x="1447" y="855"/>
                    </a:lnTo>
                    <a:lnTo>
                      <a:pt x="1447" y="920"/>
                    </a:lnTo>
                    <a:lnTo>
                      <a:pt x="1447" y="968"/>
                    </a:lnTo>
                    <a:lnTo>
                      <a:pt x="1408" y="1006"/>
                    </a:lnTo>
                    <a:lnTo>
                      <a:pt x="1403" y="1022"/>
                    </a:lnTo>
                    <a:lnTo>
                      <a:pt x="1414" y="1077"/>
                    </a:lnTo>
                    <a:lnTo>
                      <a:pt x="1414" y="1168"/>
                    </a:lnTo>
                    <a:lnTo>
                      <a:pt x="1403" y="1185"/>
                    </a:lnTo>
                    <a:lnTo>
                      <a:pt x="1370" y="1277"/>
                    </a:lnTo>
                    <a:lnTo>
                      <a:pt x="1392" y="1417"/>
                    </a:lnTo>
                    <a:lnTo>
                      <a:pt x="1430" y="1509"/>
                    </a:lnTo>
                    <a:lnTo>
                      <a:pt x="1419" y="1526"/>
                    </a:lnTo>
                    <a:lnTo>
                      <a:pt x="1424" y="1542"/>
                    </a:lnTo>
                    <a:lnTo>
                      <a:pt x="1419" y="1558"/>
                    </a:lnTo>
                    <a:lnTo>
                      <a:pt x="1424" y="1601"/>
                    </a:lnTo>
                    <a:lnTo>
                      <a:pt x="656" y="1649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0" name="IN"/>
              <p:cNvSpPr>
                <a:spLocks/>
              </p:cNvSpPr>
              <p:nvPr/>
            </p:nvSpPr>
            <p:spPr bwMode="auto">
              <a:xfrm>
                <a:off x="3215078" y="1806152"/>
                <a:ext cx="216974" cy="385943"/>
              </a:xfrm>
              <a:custGeom>
                <a:avLst/>
                <a:gdLst>
                  <a:gd name="T0" fmla="*/ 2147483647 w 893"/>
                  <a:gd name="T1" fmla="*/ 2147483647 h 1568"/>
                  <a:gd name="T2" fmla="*/ 2147483647 w 893"/>
                  <a:gd name="T3" fmla="*/ 2147483647 h 1568"/>
                  <a:gd name="T4" fmla="*/ 2147483647 w 893"/>
                  <a:gd name="T5" fmla="*/ 2147483647 h 1568"/>
                  <a:gd name="T6" fmla="*/ 2147483647 w 893"/>
                  <a:gd name="T7" fmla="*/ 2147483647 h 1568"/>
                  <a:gd name="T8" fmla="*/ 2147483647 w 893"/>
                  <a:gd name="T9" fmla="*/ 2147483647 h 1568"/>
                  <a:gd name="T10" fmla="*/ 2147483647 w 893"/>
                  <a:gd name="T11" fmla="*/ 2147483647 h 1568"/>
                  <a:gd name="T12" fmla="*/ 2147483647 w 893"/>
                  <a:gd name="T13" fmla="*/ 2147483647 h 1568"/>
                  <a:gd name="T14" fmla="*/ 2147483647 w 893"/>
                  <a:gd name="T15" fmla="*/ 2147483647 h 1568"/>
                  <a:gd name="T16" fmla="*/ 2147483647 w 893"/>
                  <a:gd name="T17" fmla="*/ 2147483647 h 1568"/>
                  <a:gd name="T18" fmla="*/ 2147483647 w 893"/>
                  <a:gd name="T19" fmla="*/ 2147483647 h 1568"/>
                  <a:gd name="T20" fmla="*/ 2147483647 w 893"/>
                  <a:gd name="T21" fmla="*/ 2147483647 h 1568"/>
                  <a:gd name="T22" fmla="*/ 2147483647 w 893"/>
                  <a:gd name="T23" fmla="*/ 2147483647 h 1568"/>
                  <a:gd name="T24" fmla="*/ 0 w 893"/>
                  <a:gd name="T25" fmla="*/ 2147483647 h 1568"/>
                  <a:gd name="T26" fmla="*/ 0 w 893"/>
                  <a:gd name="T27" fmla="*/ 2147483647 h 1568"/>
                  <a:gd name="T28" fmla="*/ 2147483647 w 893"/>
                  <a:gd name="T29" fmla="*/ 2147483647 h 1568"/>
                  <a:gd name="T30" fmla="*/ 2147483647 w 893"/>
                  <a:gd name="T31" fmla="*/ 2147483647 h 1568"/>
                  <a:gd name="T32" fmla="*/ 2147483647 w 893"/>
                  <a:gd name="T33" fmla="*/ 2147483647 h 1568"/>
                  <a:gd name="T34" fmla="*/ 2147483647 w 893"/>
                  <a:gd name="T35" fmla="*/ 2147483647 h 1568"/>
                  <a:gd name="T36" fmla="*/ 2147483647 w 893"/>
                  <a:gd name="T37" fmla="*/ 2147483647 h 1568"/>
                  <a:gd name="T38" fmla="*/ 2147483647 w 893"/>
                  <a:gd name="T39" fmla="*/ 2147483647 h 1568"/>
                  <a:gd name="T40" fmla="*/ 2147483647 w 893"/>
                  <a:gd name="T41" fmla="*/ 2147483647 h 1568"/>
                  <a:gd name="T42" fmla="*/ 2147483647 w 893"/>
                  <a:gd name="T43" fmla="*/ 2147483647 h 1568"/>
                  <a:gd name="T44" fmla="*/ 2147483647 w 893"/>
                  <a:gd name="T45" fmla="*/ 2147483647 h 1568"/>
                  <a:gd name="T46" fmla="*/ 2147483647 w 893"/>
                  <a:gd name="T47" fmla="*/ 2147483647 h 1568"/>
                  <a:gd name="T48" fmla="*/ 2147483647 w 893"/>
                  <a:gd name="T49" fmla="*/ 2147483647 h 1568"/>
                  <a:gd name="T50" fmla="*/ 2147483647 w 893"/>
                  <a:gd name="T51" fmla="*/ 2147483647 h 1568"/>
                  <a:gd name="T52" fmla="*/ 2147483647 w 893"/>
                  <a:gd name="T53" fmla="*/ 2147483647 h 1568"/>
                  <a:gd name="T54" fmla="*/ 2147483647 w 893"/>
                  <a:gd name="T55" fmla="*/ 2147483647 h 1568"/>
                  <a:gd name="T56" fmla="*/ 2147483647 w 893"/>
                  <a:gd name="T57" fmla="*/ 2147483647 h 1568"/>
                  <a:gd name="T58" fmla="*/ 2147483647 w 893"/>
                  <a:gd name="T59" fmla="*/ 2147483647 h 1568"/>
                  <a:gd name="T60" fmla="*/ 2147483647 w 893"/>
                  <a:gd name="T61" fmla="*/ 2147483647 h 1568"/>
                  <a:gd name="T62" fmla="*/ 2147483647 w 893"/>
                  <a:gd name="T63" fmla="*/ 2147483647 h 1568"/>
                  <a:gd name="T64" fmla="*/ 2147483647 w 893"/>
                  <a:gd name="T65" fmla="*/ 2147483647 h 1568"/>
                  <a:gd name="T66" fmla="*/ 2147483647 w 893"/>
                  <a:gd name="T67" fmla="*/ 2147483647 h 1568"/>
                  <a:gd name="T68" fmla="*/ 2147483647 w 893"/>
                  <a:gd name="T69" fmla="*/ 2147483647 h 1568"/>
                  <a:gd name="T70" fmla="*/ 2147483647 w 893"/>
                  <a:gd name="T71" fmla="*/ 2147483647 h 1568"/>
                  <a:gd name="T72" fmla="*/ 2147483647 w 893"/>
                  <a:gd name="T73" fmla="*/ 2147483647 h 1568"/>
                  <a:gd name="T74" fmla="*/ 2147483647 w 893"/>
                  <a:gd name="T75" fmla="*/ 2147483647 h 1568"/>
                  <a:gd name="T76" fmla="*/ 2147483647 w 893"/>
                  <a:gd name="T77" fmla="*/ 2147483647 h 1568"/>
                  <a:gd name="T78" fmla="*/ 2147483647 w 893"/>
                  <a:gd name="T79" fmla="*/ 2147483647 h 1568"/>
                  <a:gd name="T80" fmla="*/ 2147483647 w 893"/>
                  <a:gd name="T81" fmla="*/ 2147483647 h 1568"/>
                  <a:gd name="T82" fmla="*/ 2147483647 w 893"/>
                  <a:gd name="T83" fmla="*/ 2147483647 h 1568"/>
                  <a:gd name="T84" fmla="*/ 2147483647 w 893"/>
                  <a:gd name="T85" fmla="*/ 2147483647 h 1568"/>
                  <a:gd name="T86" fmla="*/ 2147483647 w 893"/>
                  <a:gd name="T87" fmla="*/ 2147483647 h 1568"/>
                  <a:gd name="T88" fmla="*/ 2147483647 w 893"/>
                  <a:gd name="T89" fmla="*/ 2147483647 h 1568"/>
                  <a:gd name="T90" fmla="*/ 2147483647 w 893"/>
                  <a:gd name="T91" fmla="*/ 2147483647 h 1568"/>
                  <a:gd name="T92" fmla="*/ 2147483647 w 893"/>
                  <a:gd name="T93" fmla="*/ 0 h 1568"/>
                  <a:gd name="T94" fmla="*/ 2147483647 w 893"/>
                  <a:gd name="T95" fmla="*/ 2147483647 h 1568"/>
                  <a:gd name="T96" fmla="*/ 2147483647 w 893"/>
                  <a:gd name="T97" fmla="*/ 2147483647 h 1568"/>
                  <a:gd name="T98" fmla="*/ 2147483647 w 893"/>
                  <a:gd name="T99" fmla="*/ 2147483647 h 1568"/>
                  <a:gd name="T100" fmla="*/ 2147483647 w 893"/>
                  <a:gd name="T101" fmla="*/ 2147483647 h 1568"/>
                  <a:gd name="T102" fmla="*/ 2147483647 w 893"/>
                  <a:gd name="T103" fmla="*/ 2147483647 h 1568"/>
                  <a:gd name="T104" fmla="*/ 2147483647 w 893"/>
                  <a:gd name="T105" fmla="*/ 2147483647 h 1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93"/>
                  <a:gd name="T160" fmla="*/ 0 h 1568"/>
                  <a:gd name="T161" fmla="*/ 893 w 893"/>
                  <a:gd name="T162" fmla="*/ 1568 h 1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93" h="1568">
                    <a:moveTo>
                      <a:pt x="27" y="92"/>
                    </a:moveTo>
                    <a:lnTo>
                      <a:pt x="102" y="973"/>
                    </a:lnTo>
                    <a:lnTo>
                      <a:pt x="92" y="990"/>
                    </a:lnTo>
                    <a:lnTo>
                      <a:pt x="97" y="1022"/>
                    </a:lnTo>
                    <a:lnTo>
                      <a:pt x="86" y="1066"/>
                    </a:lnTo>
                    <a:lnTo>
                      <a:pt x="119" y="1136"/>
                    </a:lnTo>
                    <a:lnTo>
                      <a:pt x="130" y="1212"/>
                    </a:lnTo>
                    <a:lnTo>
                      <a:pt x="92" y="1287"/>
                    </a:lnTo>
                    <a:lnTo>
                      <a:pt x="92" y="1308"/>
                    </a:lnTo>
                    <a:lnTo>
                      <a:pt x="65" y="1368"/>
                    </a:lnTo>
                    <a:lnTo>
                      <a:pt x="16" y="1412"/>
                    </a:lnTo>
                    <a:lnTo>
                      <a:pt x="16" y="1465"/>
                    </a:lnTo>
                    <a:lnTo>
                      <a:pt x="0" y="1530"/>
                    </a:lnTo>
                    <a:lnTo>
                      <a:pt x="0" y="1552"/>
                    </a:lnTo>
                    <a:lnTo>
                      <a:pt x="5" y="1563"/>
                    </a:lnTo>
                    <a:lnTo>
                      <a:pt x="27" y="1568"/>
                    </a:lnTo>
                    <a:lnTo>
                      <a:pt x="53" y="1558"/>
                    </a:lnTo>
                    <a:lnTo>
                      <a:pt x="48" y="1552"/>
                    </a:lnTo>
                    <a:lnTo>
                      <a:pt x="60" y="1519"/>
                    </a:lnTo>
                    <a:lnTo>
                      <a:pt x="113" y="1525"/>
                    </a:lnTo>
                    <a:lnTo>
                      <a:pt x="184" y="1498"/>
                    </a:lnTo>
                    <a:lnTo>
                      <a:pt x="270" y="1535"/>
                    </a:lnTo>
                    <a:lnTo>
                      <a:pt x="276" y="1547"/>
                    </a:lnTo>
                    <a:lnTo>
                      <a:pt x="298" y="1542"/>
                    </a:lnTo>
                    <a:lnTo>
                      <a:pt x="314" y="1487"/>
                    </a:lnTo>
                    <a:lnTo>
                      <a:pt x="363" y="1465"/>
                    </a:lnTo>
                    <a:lnTo>
                      <a:pt x="379" y="1493"/>
                    </a:lnTo>
                    <a:lnTo>
                      <a:pt x="411" y="1514"/>
                    </a:lnTo>
                    <a:lnTo>
                      <a:pt x="433" y="1493"/>
                    </a:lnTo>
                    <a:lnTo>
                      <a:pt x="455" y="1417"/>
                    </a:lnTo>
                    <a:lnTo>
                      <a:pt x="476" y="1395"/>
                    </a:lnTo>
                    <a:lnTo>
                      <a:pt x="498" y="1395"/>
                    </a:lnTo>
                    <a:lnTo>
                      <a:pt x="530" y="1433"/>
                    </a:lnTo>
                    <a:lnTo>
                      <a:pt x="602" y="1433"/>
                    </a:lnTo>
                    <a:lnTo>
                      <a:pt x="618" y="1368"/>
                    </a:lnTo>
                    <a:lnTo>
                      <a:pt x="737" y="1212"/>
                    </a:lnTo>
                    <a:lnTo>
                      <a:pt x="737" y="1157"/>
                    </a:lnTo>
                    <a:lnTo>
                      <a:pt x="763" y="1147"/>
                    </a:lnTo>
                    <a:lnTo>
                      <a:pt x="812" y="1152"/>
                    </a:lnTo>
                    <a:lnTo>
                      <a:pt x="851" y="1119"/>
                    </a:lnTo>
                    <a:lnTo>
                      <a:pt x="883" y="1114"/>
                    </a:lnTo>
                    <a:lnTo>
                      <a:pt x="893" y="1087"/>
                    </a:lnTo>
                    <a:lnTo>
                      <a:pt x="877" y="1027"/>
                    </a:lnTo>
                    <a:lnTo>
                      <a:pt x="877" y="1006"/>
                    </a:lnTo>
                    <a:lnTo>
                      <a:pt x="888" y="978"/>
                    </a:lnTo>
                    <a:lnTo>
                      <a:pt x="779" y="17"/>
                    </a:lnTo>
                    <a:lnTo>
                      <a:pt x="774" y="0"/>
                    </a:lnTo>
                    <a:lnTo>
                      <a:pt x="206" y="70"/>
                    </a:lnTo>
                    <a:lnTo>
                      <a:pt x="190" y="87"/>
                    </a:lnTo>
                    <a:lnTo>
                      <a:pt x="146" y="103"/>
                    </a:lnTo>
                    <a:lnTo>
                      <a:pt x="119" y="114"/>
                    </a:lnTo>
                    <a:lnTo>
                      <a:pt x="70" y="124"/>
                    </a:lnTo>
                    <a:lnTo>
                      <a:pt x="27" y="92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1" name="OH"/>
              <p:cNvSpPr>
                <a:spLocks/>
              </p:cNvSpPr>
              <p:nvPr/>
            </p:nvSpPr>
            <p:spPr bwMode="auto">
              <a:xfrm>
                <a:off x="3399906" y="1757909"/>
                <a:ext cx="305371" cy="329661"/>
              </a:xfrm>
              <a:custGeom>
                <a:avLst/>
                <a:gdLst>
                  <a:gd name="T0" fmla="*/ 2147483647 w 1231"/>
                  <a:gd name="T1" fmla="*/ 2147483647 h 1379"/>
                  <a:gd name="T2" fmla="*/ 2147483647 w 1231"/>
                  <a:gd name="T3" fmla="*/ 2147483647 h 1379"/>
                  <a:gd name="T4" fmla="*/ 2147483647 w 1231"/>
                  <a:gd name="T5" fmla="*/ 2147483647 h 1379"/>
                  <a:gd name="T6" fmla="*/ 2147483647 w 1231"/>
                  <a:gd name="T7" fmla="*/ 2147483647 h 1379"/>
                  <a:gd name="T8" fmla="*/ 2147483647 w 1231"/>
                  <a:gd name="T9" fmla="*/ 2147483647 h 1379"/>
                  <a:gd name="T10" fmla="*/ 2147483647 w 1231"/>
                  <a:gd name="T11" fmla="*/ 2147483647 h 1379"/>
                  <a:gd name="T12" fmla="*/ 2147483647 w 1231"/>
                  <a:gd name="T13" fmla="*/ 2147483647 h 1379"/>
                  <a:gd name="T14" fmla="*/ 2147483647 w 1231"/>
                  <a:gd name="T15" fmla="*/ 2147483647 h 1379"/>
                  <a:gd name="T16" fmla="*/ 2147483647 w 1231"/>
                  <a:gd name="T17" fmla="*/ 2147483647 h 1379"/>
                  <a:gd name="T18" fmla="*/ 2147483647 w 1231"/>
                  <a:gd name="T19" fmla="*/ 2147483647 h 1379"/>
                  <a:gd name="T20" fmla="*/ 2147483647 w 1231"/>
                  <a:gd name="T21" fmla="*/ 2147483647 h 1379"/>
                  <a:gd name="T22" fmla="*/ 2147483647 w 1231"/>
                  <a:gd name="T23" fmla="*/ 2147483647 h 1379"/>
                  <a:gd name="T24" fmla="*/ 2147483647 w 1231"/>
                  <a:gd name="T25" fmla="*/ 2147483647 h 1379"/>
                  <a:gd name="T26" fmla="*/ 2147483647 w 1231"/>
                  <a:gd name="T27" fmla="*/ 2147483647 h 1379"/>
                  <a:gd name="T28" fmla="*/ 2147483647 w 1231"/>
                  <a:gd name="T29" fmla="*/ 2147483647 h 1379"/>
                  <a:gd name="T30" fmla="*/ 2147483647 w 1231"/>
                  <a:gd name="T31" fmla="*/ 2147483647 h 1379"/>
                  <a:gd name="T32" fmla="*/ 2147483647 w 1231"/>
                  <a:gd name="T33" fmla="*/ 2147483647 h 1379"/>
                  <a:gd name="T34" fmla="*/ 2147483647 w 1231"/>
                  <a:gd name="T35" fmla="*/ 2147483647 h 1379"/>
                  <a:gd name="T36" fmla="*/ 2147483647 w 1231"/>
                  <a:gd name="T37" fmla="*/ 2147483647 h 1379"/>
                  <a:gd name="T38" fmla="*/ 2147483647 w 1231"/>
                  <a:gd name="T39" fmla="*/ 2147483647 h 1379"/>
                  <a:gd name="T40" fmla="*/ 2147483647 w 1231"/>
                  <a:gd name="T41" fmla="*/ 2147483647 h 1379"/>
                  <a:gd name="T42" fmla="*/ 2147483647 w 1231"/>
                  <a:gd name="T43" fmla="*/ 2147483647 h 1379"/>
                  <a:gd name="T44" fmla="*/ 2147483647 w 1231"/>
                  <a:gd name="T45" fmla="*/ 2147483647 h 1379"/>
                  <a:gd name="T46" fmla="*/ 2147483647 w 1231"/>
                  <a:gd name="T47" fmla="*/ 2147483647 h 1379"/>
                  <a:gd name="T48" fmla="*/ 2147483647 w 1231"/>
                  <a:gd name="T49" fmla="*/ 2147483647 h 1379"/>
                  <a:gd name="T50" fmla="*/ 2147483647 w 1231"/>
                  <a:gd name="T51" fmla="*/ 2147483647 h 1379"/>
                  <a:gd name="T52" fmla="*/ 2147483647 w 1231"/>
                  <a:gd name="T53" fmla="*/ 2147483647 h 1379"/>
                  <a:gd name="T54" fmla="*/ 2147483647 w 1231"/>
                  <a:gd name="T55" fmla="*/ 2147483647 h 1379"/>
                  <a:gd name="T56" fmla="*/ 2147483647 w 1231"/>
                  <a:gd name="T57" fmla="*/ 2147483647 h 1379"/>
                  <a:gd name="T58" fmla="*/ 2147483647 w 1231"/>
                  <a:gd name="T59" fmla="*/ 2147483647 h 1379"/>
                  <a:gd name="T60" fmla="*/ 2147483647 w 1231"/>
                  <a:gd name="T61" fmla="*/ 2147483647 h 1379"/>
                  <a:gd name="T62" fmla="*/ 2147483647 w 1231"/>
                  <a:gd name="T63" fmla="*/ 2147483647 h 1379"/>
                  <a:gd name="T64" fmla="*/ 2147483647 w 1231"/>
                  <a:gd name="T65" fmla="*/ 2147483647 h 1379"/>
                  <a:gd name="T66" fmla="*/ 2147483647 w 1231"/>
                  <a:gd name="T67" fmla="*/ 2147483647 h 1379"/>
                  <a:gd name="T68" fmla="*/ 2147483647 w 1231"/>
                  <a:gd name="T69" fmla="*/ 2147483647 h 1379"/>
                  <a:gd name="T70" fmla="*/ 2147483647 w 1231"/>
                  <a:gd name="T71" fmla="*/ 2147483647 h 1379"/>
                  <a:gd name="T72" fmla="*/ 2147483647 w 1231"/>
                  <a:gd name="T73" fmla="*/ 2147483647 h 1379"/>
                  <a:gd name="T74" fmla="*/ 0 w 1231"/>
                  <a:gd name="T75" fmla="*/ 2147483647 h 137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231"/>
                  <a:gd name="T115" fmla="*/ 0 h 1379"/>
                  <a:gd name="T116" fmla="*/ 1231 w 1231"/>
                  <a:gd name="T117" fmla="*/ 1379 h 137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231" h="1379">
                    <a:moveTo>
                      <a:pt x="0" y="244"/>
                    </a:moveTo>
                    <a:lnTo>
                      <a:pt x="109" y="1205"/>
                    </a:lnTo>
                    <a:lnTo>
                      <a:pt x="137" y="1205"/>
                    </a:lnTo>
                    <a:lnTo>
                      <a:pt x="163" y="1222"/>
                    </a:lnTo>
                    <a:lnTo>
                      <a:pt x="179" y="1222"/>
                    </a:lnTo>
                    <a:lnTo>
                      <a:pt x="207" y="1200"/>
                    </a:lnTo>
                    <a:lnTo>
                      <a:pt x="267" y="1244"/>
                    </a:lnTo>
                    <a:lnTo>
                      <a:pt x="293" y="1298"/>
                    </a:lnTo>
                    <a:lnTo>
                      <a:pt x="337" y="1314"/>
                    </a:lnTo>
                    <a:lnTo>
                      <a:pt x="391" y="1309"/>
                    </a:lnTo>
                    <a:lnTo>
                      <a:pt x="456" y="1351"/>
                    </a:lnTo>
                    <a:lnTo>
                      <a:pt x="477" y="1325"/>
                    </a:lnTo>
                    <a:lnTo>
                      <a:pt x="500" y="1314"/>
                    </a:lnTo>
                    <a:lnTo>
                      <a:pt x="549" y="1341"/>
                    </a:lnTo>
                    <a:lnTo>
                      <a:pt x="591" y="1335"/>
                    </a:lnTo>
                    <a:lnTo>
                      <a:pt x="597" y="1325"/>
                    </a:lnTo>
                    <a:lnTo>
                      <a:pt x="624" y="1314"/>
                    </a:lnTo>
                    <a:lnTo>
                      <a:pt x="630" y="1298"/>
                    </a:lnTo>
                    <a:lnTo>
                      <a:pt x="668" y="1270"/>
                    </a:lnTo>
                    <a:lnTo>
                      <a:pt x="679" y="1293"/>
                    </a:lnTo>
                    <a:lnTo>
                      <a:pt x="705" y="1335"/>
                    </a:lnTo>
                    <a:lnTo>
                      <a:pt x="744" y="1346"/>
                    </a:lnTo>
                    <a:lnTo>
                      <a:pt x="770" y="1368"/>
                    </a:lnTo>
                    <a:lnTo>
                      <a:pt x="786" y="1379"/>
                    </a:lnTo>
                    <a:lnTo>
                      <a:pt x="824" y="1379"/>
                    </a:lnTo>
                    <a:lnTo>
                      <a:pt x="852" y="1325"/>
                    </a:lnTo>
                    <a:lnTo>
                      <a:pt x="873" y="1314"/>
                    </a:lnTo>
                    <a:lnTo>
                      <a:pt x="873" y="1270"/>
                    </a:lnTo>
                    <a:lnTo>
                      <a:pt x="873" y="1228"/>
                    </a:lnTo>
                    <a:lnTo>
                      <a:pt x="900" y="1140"/>
                    </a:lnTo>
                    <a:lnTo>
                      <a:pt x="922" y="1140"/>
                    </a:lnTo>
                    <a:lnTo>
                      <a:pt x="949" y="1184"/>
                    </a:lnTo>
                    <a:lnTo>
                      <a:pt x="982" y="1147"/>
                    </a:lnTo>
                    <a:lnTo>
                      <a:pt x="971" y="1103"/>
                    </a:lnTo>
                    <a:lnTo>
                      <a:pt x="998" y="1038"/>
                    </a:lnTo>
                    <a:lnTo>
                      <a:pt x="1025" y="1017"/>
                    </a:lnTo>
                    <a:lnTo>
                      <a:pt x="1025" y="1000"/>
                    </a:lnTo>
                    <a:lnTo>
                      <a:pt x="1047" y="973"/>
                    </a:lnTo>
                    <a:lnTo>
                      <a:pt x="1074" y="979"/>
                    </a:lnTo>
                    <a:lnTo>
                      <a:pt x="1107" y="968"/>
                    </a:lnTo>
                    <a:lnTo>
                      <a:pt x="1112" y="957"/>
                    </a:lnTo>
                    <a:lnTo>
                      <a:pt x="1166" y="892"/>
                    </a:lnTo>
                    <a:lnTo>
                      <a:pt x="1177" y="887"/>
                    </a:lnTo>
                    <a:lnTo>
                      <a:pt x="1209" y="859"/>
                    </a:lnTo>
                    <a:lnTo>
                      <a:pt x="1204" y="817"/>
                    </a:lnTo>
                    <a:lnTo>
                      <a:pt x="1198" y="794"/>
                    </a:lnTo>
                    <a:lnTo>
                      <a:pt x="1198" y="768"/>
                    </a:lnTo>
                    <a:lnTo>
                      <a:pt x="1215" y="736"/>
                    </a:lnTo>
                    <a:lnTo>
                      <a:pt x="1231" y="600"/>
                    </a:lnTo>
                    <a:lnTo>
                      <a:pt x="1177" y="573"/>
                    </a:lnTo>
                    <a:lnTo>
                      <a:pt x="1221" y="541"/>
                    </a:lnTo>
                    <a:lnTo>
                      <a:pt x="1204" y="503"/>
                    </a:lnTo>
                    <a:lnTo>
                      <a:pt x="1226" y="487"/>
                    </a:lnTo>
                    <a:lnTo>
                      <a:pt x="1231" y="487"/>
                    </a:lnTo>
                    <a:lnTo>
                      <a:pt x="1149" y="0"/>
                    </a:lnTo>
                    <a:lnTo>
                      <a:pt x="1009" y="70"/>
                    </a:lnTo>
                    <a:lnTo>
                      <a:pt x="949" y="108"/>
                    </a:lnTo>
                    <a:lnTo>
                      <a:pt x="922" y="130"/>
                    </a:lnTo>
                    <a:lnTo>
                      <a:pt x="840" y="216"/>
                    </a:lnTo>
                    <a:lnTo>
                      <a:pt x="814" y="227"/>
                    </a:lnTo>
                    <a:lnTo>
                      <a:pt x="792" y="227"/>
                    </a:lnTo>
                    <a:lnTo>
                      <a:pt x="749" y="227"/>
                    </a:lnTo>
                    <a:lnTo>
                      <a:pt x="721" y="232"/>
                    </a:lnTo>
                    <a:lnTo>
                      <a:pt x="656" y="286"/>
                    </a:lnTo>
                    <a:lnTo>
                      <a:pt x="630" y="286"/>
                    </a:lnTo>
                    <a:lnTo>
                      <a:pt x="575" y="265"/>
                    </a:lnTo>
                    <a:lnTo>
                      <a:pt x="559" y="276"/>
                    </a:lnTo>
                    <a:lnTo>
                      <a:pt x="542" y="270"/>
                    </a:lnTo>
                    <a:lnTo>
                      <a:pt x="559" y="249"/>
                    </a:lnTo>
                    <a:lnTo>
                      <a:pt x="542" y="244"/>
                    </a:lnTo>
                    <a:lnTo>
                      <a:pt x="505" y="237"/>
                    </a:lnTo>
                    <a:lnTo>
                      <a:pt x="418" y="211"/>
                    </a:lnTo>
                    <a:lnTo>
                      <a:pt x="402" y="200"/>
                    </a:lnTo>
                    <a:lnTo>
                      <a:pt x="358" y="211"/>
                    </a:lnTo>
                    <a:lnTo>
                      <a:pt x="358" y="195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14" name="FL"/>
            <p:cNvSpPr>
              <a:spLocks/>
            </p:cNvSpPr>
            <p:nvPr/>
          </p:nvSpPr>
          <p:spPr bwMode="auto">
            <a:xfrm>
              <a:off x="3303472" y="2762975"/>
              <a:ext cx="650924" cy="490471"/>
            </a:xfrm>
            <a:custGeom>
              <a:avLst/>
              <a:gdLst>
                <a:gd name="T0" fmla="*/ 2147483647 w 2687"/>
                <a:gd name="T1" fmla="*/ 2147483647 h 2028"/>
                <a:gd name="T2" fmla="*/ 0 w 2687"/>
                <a:gd name="T3" fmla="*/ 2147483647 h 2028"/>
                <a:gd name="T4" fmla="*/ 2147483647 w 2687"/>
                <a:gd name="T5" fmla="*/ 2147483647 h 2028"/>
                <a:gd name="T6" fmla="*/ 2147483647 w 2687"/>
                <a:gd name="T7" fmla="*/ 2147483647 h 2028"/>
                <a:gd name="T8" fmla="*/ 2147483647 w 2687"/>
                <a:gd name="T9" fmla="*/ 2147483647 h 2028"/>
                <a:gd name="T10" fmla="*/ 2147483647 w 2687"/>
                <a:gd name="T11" fmla="*/ 2147483647 h 2028"/>
                <a:gd name="T12" fmla="*/ 2147483647 w 2687"/>
                <a:gd name="T13" fmla="*/ 2147483647 h 2028"/>
                <a:gd name="T14" fmla="*/ 2147483647 w 2687"/>
                <a:gd name="T15" fmla="*/ 2147483647 h 2028"/>
                <a:gd name="T16" fmla="*/ 2147483647 w 2687"/>
                <a:gd name="T17" fmla="*/ 2147483647 h 2028"/>
                <a:gd name="T18" fmla="*/ 2147483647 w 2687"/>
                <a:gd name="T19" fmla="*/ 2147483647 h 2028"/>
                <a:gd name="T20" fmla="*/ 2147483647 w 2687"/>
                <a:gd name="T21" fmla="*/ 2147483647 h 2028"/>
                <a:gd name="T22" fmla="*/ 2147483647 w 2687"/>
                <a:gd name="T23" fmla="*/ 2147483647 h 2028"/>
                <a:gd name="T24" fmla="*/ 2147483647 w 2687"/>
                <a:gd name="T25" fmla="*/ 2147483647 h 2028"/>
                <a:gd name="T26" fmla="*/ 2147483647 w 2687"/>
                <a:gd name="T27" fmla="*/ 2147483647 h 2028"/>
                <a:gd name="T28" fmla="*/ 2147483647 w 2687"/>
                <a:gd name="T29" fmla="*/ 2147483647 h 2028"/>
                <a:gd name="T30" fmla="*/ 2147483647 w 2687"/>
                <a:gd name="T31" fmla="*/ 2147483647 h 2028"/>
                <a:gd name="T32" fmla="*/ 2147483647 w 2687"/>
                <a:gd name="T33" fmla="*/ 2147483647 h 2028"/>
                <a:gd name="T34" fmla="*/ 2147483647 w 2687"/>
                <a:gd name="T35" fmla="*/ 2147483647 h 2028"/>
                <a:gd name="T36" fmla="*/ 2147483647 w 2687"/>
                <a:gd name="T37" fmla="*/ 2147483647 h 2028"/>
                <a:gd name="T38" fmla="*/ 2147483647 w 2687"/>
                <a:gd name="T39" fmla="*/ 2147483647 h 2028"/>
                <a:gd name="T40" fmla="*/ 2147483647 w 2687"/>
                <a:gd name="T41" fmla="*/ 2147483647 h 2028"/>
                <a:gd name="T42" fmla="*/ 2147483647 w 2687"/>
                <a:gd name="T43" fmla="*/ 2147483647 h 2028"/>
                <a:gd name="T44" fmla="*/ 2147483647 w 2687"/>
                <a:gd name="T45" fmla="*/ 2147483647 h 2028"/>
                <a:gd name="T46" fmla="*/ 2147483647 w 2687"/>
                <a:gd name="T47" fmla="*/ 2147483647 h 2028"/>
                <a:gd name="T48" fmla="*/ 2147483647 w 2687"/>
                <a:gd name="T49" fmla="*/ 2147483647 h 2028"/>
                <a:gd name="T50" fmla="*/ 2147483647 w 2687"/>
                <a:gd name="T51" fmla="*/ 2147483647 h 2028"/>
                <a:gd name="T52" fmla="*/ 2147483647 w 2687"/>
                <a:gd name="T53" fmla="*/ 2147483647 h 2028"/>
                <a:gd name="T54" fmla="*/ 2147483647 w 2687"/>
                <a:gd name="T55" fmla="*/ 2147483647 h 2028"/>
                <a:gd name="T56" fmla="*/ 2147483647 w 2687"/>
                <a:gd name="T57" fmla="*/ 2147483647 h 2028"/>
                <a:gd name="T58" fmla="*/ 2147483647 w 2687"/>
                <a:gd name="T59" fmla="*/ 2147483647 h 2028"/>
                <a:gd name="T60" fmla="*/ 2147483647 w 2687"/>
                <a:gd name="T61" fmla="*/ 2147483647 h 2028"/>
                <a:gd name="T62" fmla="*/ 2147483647 w 2687"/>
                <a:gd name="T63" fmla="*/ 2147483647 h 2028"/>
                <a:gd name="T64" fmla="*/ 2147483647 w 2687"/>
                <a:gd name="T65" fmla="*/ 2147483647 h 2028"/>
                <a:gd name="T66" fmla="*/ 2147483647 w 2687"/>
                <a:gd name="T67" fmla="*/ 2147483647 h 2028"/>
                <a:gd name="T68" fmla="*/ 2147483647 w 2687"/>
                <a:gd name="T69" fmla="*/ 2147483647 h 2028"/>
                <a:gd name="T70" fmla="*/ 2147483647 w 2687"/>
                <a:gd name="T71" fmla="*/ 2147483647 h 2028"/>
                <a:gd name="T72" fmla="*/ 2147483647 w 2687"/>
                <a:gd name="T73" fmla="*/ 2147483647 h 2028"/>
                <a:gd name="T74" fmla="*/ 2147483647 w 2687"/>
                <a:gd name="T75" fmla="*/ 2147483647 h 2028"/>
                <a:gd name="T76" fmla="*/ 2147483647 w 2687"/>
                <a:gd name="T77" fmla="*/ 2147483647 h 2028"/>
                <a:gd name="T78" fmla="*/ 2147483647 w 2687"/>
                <a:gd name="T79" fmla="*/ 2147483647 h 2028"/>
                <a:gd name="T80" fmla="*/ 2147483647 w 2687"/>
                <a:gd name="T81" fmla="*/ 2147483647 h 2028"/>
                <a:gd name="T82" fmla="*/ 2147483647 w 2687"/>
                <a:gd name="T83" fmla="*/ 2147483647 h 2028"/>
                <a:gd name="T84" fmla="*/ 2147483647 w 2687"/>
                <a:gd name="T85" fmla="*/ 2147483647 h 2028"/>
                <a:gd name="T86" fmla="*/ 2147483647 w 2687"/>
                <a:gd name="T87" fmla="*/ 2147483647 h 2028"/>
                <a:gd name="T88" fmla="*/ 2147483647 w 2687"/>
                <a:gd name="T89" fmla="*/ 2147483647 h 2028"/>
                <a:gd name="T90" fmla="*/ 2147483647 w 2687"/>
                <a:gd name="T91" fmla="*/ 2147483647 h 2028"/>
                <a:gd name="T92" fmla="*/ 2147483647 w 2687"/>
                <a:gd name="T93" fmla="*/ 2147483647 h 2028"/>
                <a:gd name="T94" fmla="*/ 2147483647 w 2687"/>
                <a:gd name="T95" fmla="*/ 2147483647 h 2028"/>
                <a:gd name="T96" fmla="*/ 2147483647 w 2687"/>
                <a:gd name="T97" fmla="*/ 2147483647 h 2028"/>
                <a:gd name="T98" fmla="*/ 2147483647 w 2687"/>
                <a:gd name="T99" fmla="*/ 2147483647 h 2028"/>
                <a:gd name="T100" fmla="*/ 2147483647 w 2687"/>
                <a:gd name="T101" fmla="*/ 2147483647 h 2028"/>
                <a:gd name="T102" fmla="*/ 2147483647 w 2687"/>
                <a:gd name="T103" fmla="*/ 2147483647 h 2028"/>
                <a:gd name="T104" fmla="*/ 2147483647 w 2687"/>
                <a:gd name="T105" fmla="*/ 2147483647 h 2028"/>
                <a:gd name="T106" fmla="*/ 2147483647 w 2687"/>
                <a:gd name="T107" fmla="*/ 2147483647 h 2028"/>
                <a:gd name="T108" fmla="*/ 2147483647 w 2687"/>
                <a:gd name="T109" fmla="*/ 2147483647 h 2028"/>
                <a:gd name="T110" fmla="*/ 2147483647 w 2687"/>
                <a:gd name="T111" fmla="*/ 2147483647 h 2028"/>
                <a:gd name="T112" fmla="*/ 2147483647 w 2687"/>
                <a:gd name="T113" fmla="*/ 2147483647 h 2028"/>
                <a:gd name="T114" fmla="*/ 2147483647 w 2687"/>
                <a:gd name="T115" fmla="*/ 2147483647 h 2028"/>
                <a:gd name="T116" fmla="*/ 2147483647 w 2687"/>
                <a:gd name="T117" fmla="*/ 2147483647 h 2028"/>
                <a:gd name="T118" fmla="*/ 2147483647 w 2687"/>
                <a:gd name="T119" fmla="*/ 2147483647 h 202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687"/>
                <a:gd name="T181" fmla="*/ 0 h 2028"/>
                <a:gd name="T182" fmla="*/ 2687 w 2687"/>
                <a:gd name="T183" fmla="*/ 2028 h 202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687" h="2028">
                  <a:moveTo>
                    <a:pt x="823" y="71"/>
                  </a:moveTo>
                  <a:lnTo>
                    <a:pt x="5" y="151"/>
                  </a:lnTo>
                  <a:lnTo>
                    <a:pt x="5" y="167"/>
                  </a:lnTo>
                  <a:lnTo>
                    <a:pt x="5" y="178"/>
                  </a:lnTo>
                  <a:lnTo>
                    <a:pt x="0" y="183"/>
                  </a:lnTo>
                  <a:lnTo>
                    <a:pt x="0" y="211"/>
                  </a:lnTo>
                  <a:lnTo>
                    <a:pt x="27" y="248"/>
                  </a:lnTo>
                  <a:lnTo>
                    <a:pt x="43" y="265"/>
                  </a:lnTo>
                  <a:lnTo>
                    <a:pt x="53" y="265"/>
                  </a:lnTo>
                  <a:lnTo>
                    <a:pt x="76" y="281"/>
                  </a:lnTo>
                  <a:lnTo>
                    <a:pt x="81" y="297"/>
                  </a:lnTo>
                  <a:lnTo>
                    <a:pt x="65" y="330"/>
                  </a:lnTo>
                  <a:lnTo>
                    <a:pt x="65" y="341"/>
                  </a:lnTo>
                  <a:lnTo>
                    <a:pt x="81" y="346"/>
                  </a:lnTo>
                  <a:lnTo>
                    <a:pt x="86" y="357"/>
                  </a:lnTo>
                  <a:lnTo>
                    <a:pt x="86" y="362"/>
                  </a:lnTo>
                  <a:lnTo>
                    <a:pt x="70" y="378"/>
                  </a:lnTo>
                  <a:lnTo>
                    <a:pt x="70" y="401"/>
                  </a:lnTo>
                  <a:lnTo>
                    <a:pt x="81" y="406"/>
                  </a:lnTo>
                  <a:lnTo>
                    <a:pt x="125" y="394"/>
                  </a:lnTo>
                  <a:lnTo>
                    <a:pt x="146" y="384"/>
                  </a:lnTo>
                  <a:lnTo>
                    <a:pt x="157" y="336"/>
                  </a:lnTo>
                  <a:lnTo>
                    <a:pt x="167" y="324"/>
                  </a:lnTo>
                  <a:lnTo>
                    <a:pt x="184" y="330"/>
                  </a:lnTo>
                  <a:lnTo>
                    <a:pt x="200" y="330"/>
                  </a:lnTo>
                  <a:lnTo>
                    <a:pt x="211" y="324"/>
                  </a:lnTo>
                  <a:lnTo>
                    <a:pt x="227" y="324"/>
                  </a:lnTo>
                  <a:lnTo>
                    <a:pt x="222" y="341"/>
                  </a:lnTo>
                  <a:lnTo>
                    <a:pt x="190" y="368"/>
                  </a:lnTo>
                  <a:lnTo>
                    <a:pt x="195" y="368"/>
                  </a:lnTo>
                  <a:lnTo>
                    <a:pt x="222" y="357"/>
                  </a:lnTo>
                  <a:lnTo>
                    <a:pt x="265" y="357"/>
                  </a:lnTo>
                  <a:lnTo>
                    <a:pt x="406" y="308"/>
                  </a:lnTo>
                  <a:lnTo>
                    <a:pt x="428" y="308"/>
                  </a:lnTo>
                  <a:lnTo>
                    <a:pt x="428" y="319"/>
                  </a:lnTo>
                  <a:lnTo>
                    <a:pt x="400" y="341"/>
                  </a:lnTo>
                  <a:lnTo>
                    <a:pt x="416" y="346"/>
                  </a:lnTo>
                  <a:lnTo>
                    <a:pt x="476" y="352"/>
                  </a:lnTo>
                  <a:lnTo>
                    <a:pt x="542" y="373"/>
                  </a:lnTo>
                  <a:lnTo>
                    <a:pt x="607" y="406"/>
                  </a:lnTo>
                  <a:lnTo>
                    <a:pt x="623" y="417"/>
                  </a:lnTo>
                  <a:lnTo>
                    <a:pt x="623" y="394"/>
                  </a:lnTo>
                  <a:lnTo>
                    <a:pt x="634" y="384"/>
                  </a:lnTo>
                  <a:lnTo>
                    <a:pt x="650" y="401"/>
                  </a:lnTo>
                  <a:lnTo>
                    <a:pt x="688" y="411"/>
                  </a:lnTo>
                  <a:lnTo>
                    <a:pt x="699" y="417"/>
                  </a:lnTo>
                  <a:lnTo>
                    <a:pt x="699" y="422"/>
                  </a:lnTo>
                  <a:lnTo>
                    <a:pt x="683" y="433"/>
                  </a:lnTo>
                  <a:lnTo>
                    <a:pt x="688" y="443"/>
                  </a:lnTo>
                  <a:lnTo>
                    <a:pt x="774" y="503"/>
                  </a:lnTo>
                  <a:lnTo>
                    <a:pt x="779" y="524"/>
                  </a:lnTo>
                  <a:lnTo>
                    <a:pt x="774" y="547"/>
                  </a:lnTo>
                  <a:lnTo>
                    <a:pt x="769" y="557"/>
                  </a:lnTo>
                  <a:lnTo>
                    <a:pt x="758" y="552"/>
                  </a:lnTo>
                  <a:lnTo>
                    <a:pt x="753" y="530"/>
                  </a:lnTo>
                  <a:lnTo>
                    <a:pt x="742" y="552"/>
                  </a:lnTo>
                  <a:lnTo>
                    <a:pt x="753" y="568"/>
                  </a:lnTo>
                  <a:lnTo>
                    <a:pt x="763" y="573"/>
                  </a:lnTo>
                  <a:lnTo>
                    <a:pt x="883" y="541"/>
                  </a:lnTo>
                  <a:lnTo>
                    <a:pt x="888" y="524"/>
                  </a:lnTo>
                  <a:lnTo>
                    <a:pt x="926" y="524"/>
                  </a:lnTo>
                  <a:lnTo>
                    <a:pt x="1018" y="449"/>
                  </a:lnTo>
                  <a:lnTo>
                    <a:pt x="1084" y="449"/>
                  </a:lnTo>
                  <a:lnTo>
                    <a:pt x="1084" y="433"/>
                  </a:lnTo>
                  <a:lnTo>
                    <a:pt x="1072" y="417"/>
                  </a:lnTo>
                  <a:lnTo>
                    <a:pt x="1089" y="378"/>
                  </a:lnTo>
                  <a:lnTo>
                    <a:pt x="1186" y="368"/>
                  </a:lnTo>
                  <a:lnTo>
                    <a:pt x="1333" y="438"/>
                  </a:lnTo>
                  <a:lnTo>
                    <a:pt x="1338" y="459"/>
                  </a:lnTo>
                  <a:lnTo>
                    <a:pt x="1376" y="492"/>
                  </a:lnTo>
                  <a:lnTo>
                    <a:pt x="1409" y="541"/>
                  </a:lnTo>
                  <a:lnTo>
                    <a:pt x="1500" y="606"/>
                  </a:lnTo>
                  <a:lnTo>
                    <a:pt x="1512" y="633"/>
                  </a:lnTo>
                  <a:lnTo>
                    <a:pt x="1539" y="654"/>
                  </a:lnTo>
                  <a:lnTo>
                    <a:pt x="1609" y="654"/>
                  </a:lnTo>
                  <a:lnTo>
                    <a:pt x="1663" y="735"/>
                  </a:lnTo>
                  <a:lnTo>
                    <a:pt x="1679" y="747"/>
                  </a:lnTo>
                  <a:lnTo>
                    <a:pt x="1674" y="773"/>
                  </a:lnTo>
                  <a:lnTo>
                    <a:pt x="1696" y="854"/>
                  </a:lnTo>
                  <a:lnTo>
                    <a:pt x="1684" y="941"/>
                  </a:lnTo>
                  <a:lnTo>
                    <a:pt x="1663" y="1039"/>
                  </a:lnTo>
                  <a:lnTo>
                    <a:pt x="1668" y="1119"/>
                  </a:lnTo>
                  <a:lnTo>
                    <a:pt x="1679" y="1146"/>
                  </a:lnTo>
                  <a:lnTo>
                    <a:pt x="1733" y="1179"/>
                  </a:lnTo>
                  <a:lnTo>
                    <a:pt x="1750" y="1146"/>
                  </a:lnTo>
                  <a:lnTo>
                    <a:pt x="1733" y="1135"/>
                  </a:lnTo>
                  <a:lnTo>
                    <a:pt x="1717" y="1086"/>
                  </a:lnTo>
                  <a:lnTo>
                    <a:pt x="1723" y="1076"/>
                  </a:lnTo>
                  <a:lnTo>
                    <a:pt x="1756" y="1065"/>
                  </a:lnTo>
                  <a:lnTo>
                    <a:pt x="1777" y="1119"/>
                  </a:lnTo>
                  <a:lnTo>
                    <a:pt x="1788" y="1114"/>
                  </a:lnTo>
                  <a:lnTo>
                    <a:pt x="1798" y="1093"/>
                  </a:lnTo>
                  <a:lnTo>
                    <a:pt x="1804" y="1086"/>
                  </a:lnTo>
                  <a:lnTo>
                    <a:pt x="1821" y="1098"/>
                  </a:lnTo>
                  <a:lnTo>
                    <a:pt x="1821" y="1119"/>
                  </a:lnTo>
                  <a:lnTo>
                    <a:pt x="1804" y="1146"/>
                  </a:lnTo>
                  <a:lnTo>
                    <a:pt x="1788" y="1168"/>
                  </a:lnTo>
                  <a:lnTo>
                    <a:pt x="1766" y="1233"/>
                  </a:lnTo>
                  <a:lnTo>
                    <a:pt x="1750" y="1239"/>
                  </a:lnTo>
                  <a:lnTo>
                    <a:pt x="1750" y="1271"/>
                  </a:lnTo>
                  <a:lnTo>
                    <a:pt x="1772" y="1292"/>
                  </a:lnTo>
                  <a:lnTo>
                    <a:pt x="1804" y="1320"/>
                  </a:lnTo>
                  <a:lnTo>
                    <a:pt x="1853" y="1433"/>
                  </a:lnTo>
                  <a:lnTo>
                    <a:pt x="1928" y="1482"/>
                  </a:lnTo>
                  <a:lnTo>
                    <a:pt x="1940" y="1482"/>
                  </a:lnTo>
                  <a:lnTo>
                    <a:pt x="1945" y="1455"/>
                  </a:lnTo>
                  <a:lnTo>
                    <a:pt x="1967" y="1455"/>
                  </a:lnTo>
                  <a:lnTo>
                    <a:pt x="1983" y="1498"/>
                  </a:lnTo>
                  <a:lnTo>
                    <a:pt x="1988" y="1525"/>
                  </a:lnTo>
                  <a:lnTo>
                    <a:pt x="2016" y="1585"/>
                  </a:lnTo>
                  <a:lnTo>
                    <a:pt x="2048" y="1601"/>
                  </a:lnTo>
                  <a:lnTo>
                    <a:pt x="2081" y="1611"/>
                  </a:lnTo>
                  <a:lnTo>
                    <a:pt x="2140" y="1768"/>
                  </a:lnTo>
                  <a:lnTo>
                    <a:pt x="2156" y="1779"/>
                  </a:lnTo>
                  <a:lnTo>
                    <a:pt x="2233" y="1796"/>
                  </a:lnTo>
                  <a:lnTo>
                    <a:pt x="2265" y="1812"/>
                  </a:lnTo>
                  <a:lnTo>
                    <a:pt x="2351" y="1920"/>
                  </a:lnTo>
                  <a:lnTo>
                    <a:pt x="2389" y="1947"/>
                  </a:lnTo>
                  <a:lnTo>
                    <a:pt x="2405" y="1952"/>
                  </a:lnTo>
                  <a:lnTo>
                    <a:pt x="2422" y="1958"/>
                  </a:lnTo>
                  <a:lnTo>
                    <a:pt x="2433" y="1984"/>
                  </a:lnTo>
                  <a:lnTo>
                    <a:pt x="2417" y="1984"/>
                  </a:lnTo>
                  <a:lnTo>
                    <a:pt x="2400" y="1979"/>
                  </a:lnTo>
                  <a:lnTo>
                    <a:pt x="2389" y="1979"/>
                  </a:lnTo>
                  <a:lnTo>
                    <a:pt x="2379" y="1984"/>
                  </a:lnTo>
                  <a:lnTo>
                    <a:pt x="2379" y="2001"/>
                  </a:lnTo>
                  <a:lnTo>
                    <a:pt x="2389" y="2017"/>
                  </a:lnTo>
                  <a:lnTo>
                    <a:pt x="2433" y="2028"/>
                  </a:lnTo>
                  <a:lnTo>
                    <a:pt x="2454" y="2012"/>
                  </a:lnTo>
                  <a:lnTo>
                    <a:pt x="2487" y="2006"/>
                  </a:lnTo>
                  <a:lnTo>
                    <a:pt x="2617" y="1958"/>
                  </a:lnTo>
                  <a:lnTo>
                    <a:pt x="2644" y="1909"/>
                  </a:lnTo>
                  <a:lnTo>
                    <a:pt x="2649" y="1893"/>
                  </a:lnTo>
                  <a:lnTo>
                    <a:pt x="2633" y="1828"/>
                  </a:lnTo>
                  <a:lnTo>
                    <a:pt x="2633" y="1790"/>
                  </a:lnTo>
                  <a:lnTo>
                    <a:pt x="2661" y="1731"/>
                  </a:lnTo>
                  <a:lnTo>
                    <a:pt x="2687" y="1736"/>
                  </a:lnTo>
                  <a:lnTo>
                    <a:pt x="2654" y="1611"/>
                  </a:lnTo>
                  <a:lnTo>
                    <a:pt x="2666" y="1546"/>
                  </a:lnTo>
                  <a:lnTo>
                    <a:pt x="2654" y="1427"/>
                  </a:lnTo>
                  <a:lnTo>
                    <a:pt x="2633" y="1330"/>
                  </a:lnTo>
                  <a:lnTo>
                    <a:pt x="2612" y="1298"/>
                  </a:lnTo>
                  <a:lnTo>
                    <a:pt x="2525" y="1179"/>
                  </a:lnTo>
                  <a:lnTo>
                    <a:pt x="2470" y="1049"/>
                  </a:lnTo>
                  <a:lnTo>
                    <a:pt x="2400" y="958"/>
                  </a:lnTo>
                  <a:lnTo>
                    <a:pt x="2400" y="941"/>
                  </a:lnTo>
                  <a:lnTo>
                    <a:pt x="2395" y="925"/>
                  </a:lnTo>
                  <a:lnTo>
                    <a:pt x="2373" y="870"/>
                  </a:lnTo>
                  <a:lnTo>
                    <a:pt x="2373" y="849"/>
                  </a:lnTo>
                  <a:lnTo>
                    <a:pt x="2395" y="817"/>
                  </a:lnTo>
                  <a:lnTo>
                    <a:pt x="2395" y="800"/>
                  </a:lnTo>
                  <a:lnTo>
                    <a:pt x="2303" y="682"/>
                  </a:lnTo>
                  <a:lnTo>
                    <a:pt x="2254" y="627"/>
                  </a:lnTo>
                  <a:lnTo>
                    <a:pt x="2221" y="606"/>
                  </a:lnTo>
                  <a:lnTo>
                    <a:pt x="2210" y="589"/>
                  </a:lnTo>
                  <a:lnTo>
                    <a:pt x="2151" y="514"/>
                  </a:lnTo>
                  <a:lnTo>
                    <a:pt x="2075" y="373"/>
                  </a:lnTo>
                  <a:lnTo>
                    <a:pt x="2054" y="292"/>
                  </a:lnTo>
                  <a:lnTo>
                    <a:pt x="2005" y="173"/>
                  </a:lnTo>
                  <a:lnTo>
                    <a:pt x="2005" y="157"/>
                  </a:lnTo>
                  <a:lnTo>
                    <a:pt x="1983" y="141"/>
                  </a:lnTo>
                  <a:lnTo>
                    <a:pt x="1972" y="135"/>
                  </a:lnTo>
                  <a:lnTo>
                    <a:pt x="1961" y="48"/>
                  </a:lnTo>
                  <a:lnTo>
                    <a:pt x="1951" y="22"/>
                  </a:lnTo>
                  <a:lnTo>
                    <a:pt x="1923" y="27"/>
                  </a:lnTo>
                  <a:lnTo>
                    <a:pt x="1870" y="27"/>
                  </a:lnTo>
                  <a:lnTo>
                    <a:pt x="1810" y="0"/>
                  </a:lnTo>
                  <a:lnTo>
                    <a:pt x="1788" y="16"/>
                  </a:lnTo>
                  <a:lnTo>
                    <a:pt x="1777" y="32"/>
                  </a:lnTo>
                  <a:lnTo>
                    <a:pt x="1772" y="60"/>
                  </a:lnTo>
                  <a:lnTo>
                    <a:pt x="1798" y="141"/>
                  </a:lnTo>
                  <a:lnTo>
                    <a:pt x="1788" y="183"/>
                  </a:lnTo>
                  <a:lnTo>
                    <a:pt x="1750" y="178"/>
                  </a:lnTo>
                  <a:lnTo>
                    <a:pt x="1733" y="162"/>
                  </a:lnTo>
                  <a:lnTo>
                    <a:pt x="1723" y="120"/>
                  </a:lnTo>
                  <a:lnTo>
                    <a:pt x="872" y="173"/>
                  </a:lnTo>
                  <a:lnTo>
                    <a:pt x="856" y="146"/>
                  </a:lnTo>
                  <a:lnTo>
                    <a:pt x="856" y="120"/>
                  </a:lnTo>
                  <a:lnTo>
                    <a:pt x="828" y="92"/>
                  </a:lnTo>
                  <a:lnTo>
                    <a:pt x="823" y="7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5" name="VA"/>
            <p:cNvSpPr>
              <a:spLocks/>
            </p:cNvSpPr>
            <p:nvPr/>
          </p:nvSpPr>
          <p:spPr bwMode="auto">
            <a:xfrm>
              <a:off x="3544555" y="1950884"/>
              <a:ext cx="546455" cy="313580"/>
            </a:xfrm>
            <a:custGeom>
              <a:avLst/>
              <a:gdLst>
                <a:gd name="T0" fmla="*/ 2147483647 w 2244"/>
                <a:gd name="T1" fmla="*/ 2147483647 h 1281"/>
                <a:gd name="T2" fmla="*/ 2147483647 w 2244"/>
                <a:gd name="T3" fmla="*/ 2147483647 h 1281"/>
                <a:gd name="T4" fmla="*/ 2147483647 w 2244"/>
                <a:gd name="T5" fmla="*/ 2147483647 h 1281"/>
                <a:gd name="T6" fmla="*/ 2147483647 w 2244"/>
                <a:gd name="T7" fmla="*/ 2147483647 h 1281"/>
                <a:gd name="T8" fmla="*/ 0 w 2244"/>
                <a:gd name="T9" fmla="*/ 2147483647 h 1281"/>
                <a:gd name="T10" fmla="*/ 2147483647 w 2244"/>
                <a:gd name="T11" fmla="*/ 2147483647 h 1281"/>
                <a:gd name="T12" fmla="*/ 2147483647 w 2244"/>
                <a:gd name="T13" fmla="*/ 2147483647 h 1281"/>
                <a:gd name="T14" fmla="*/ 2147483647 w 2244"/>
                <a:gd name="T15" fmla="*/ 2147483647 h 1281"/>
                <a:gd name="T16" fmla="*/ 2147483647 w 2244"/>
                <a:gd name="T17" fmla="*/ 2147483647 h 1281"/>
                <a:gd name="T18" fmla="*/ 2147483647 w 2244"/>
                <a:gd name="T19" fmla="*/ 2147483647 h 1281"/>
                <a:gd name="T20" fmla="*/ 2147483647 w 2244"/>
                <a:gd name="T21" fmla="*/ 2147483647 h 1281"/>
                <a:gd name="T22" fmla="*/ 2147483647 w 2244"/>
                <a:gd name="T23" fmla="*/ 2147483647 h 1281"/>
                <a:gd name="T24" fmla="*/ 2147483647 w 2244"/>
                <a:gd name="T25" fmla="*/ 2147483647 h 1281"/>
                <a:gd name="T26" fmla="*/ 2147483647 w 2244"/>
                <a:gd name="T27" fmla="*/ 2147483647 h 1281"/>
                <a:gd name="T28" fmla="*/ 2147483647 w 2244"/>
                <a:gd name="T29" fmla="*/ 2147483647 h 1281"/>
                <a:gd name="T30" fmla="*/ 2147483647 w 2244"/>
                <a:gd name="T31" fmla="*/ 2147483647 h 1281"/>
                <a:gd name="T32" fmla="*/ 2147483647 w 2244"/>
                <a:gd name="T33" fmla="*/ 2147483647 h 1281"/>
                <a:gd name="T34" fmla="*/ 2147483647 w 2244"/>
                <a:gd name="T35" fmla="*/ 2147483647 h 1281"/>
                <a:gd name="T36" fmla="*/ 2147483647 w 2244"/>
                <a:gd name="T37" fmla="*/ 2147483647 h 1281"/>
                <a:gd name="T38" fmla="*/ 2147483647 w 2244"/>
                <a:gd name="T39" fmla="*/ 2147483647 h 1281"/>
                <a:gd name="T40" fmla="*/ 2147483647 w 2244"/>
                <a:gd name="T41" fmla="*/ 2147483647 h 1281"/>
                <a:gd name="T42" fmla="*/ 2147483647 w 2244"/>
                <a:gd name="T43" fmla="*/ 2147483647 h 1281"/>
                <a:gd name="T44" fmla="*/ 2147483647 w 2244"/>
                <a:gd name="T45" fmla="*/ 2147483647 h 1281"/>
                <a:gd name="T46" fmla="*/ 2147483647 w 2244"/>
                <a:gd name="T47" fmla="*/ 2147483647 h 1281"/>
                <a:gd name="T48" fmla="*/ 2147483647 w 2244"/>
                <a:gd name="T49" fmla="*/ 2147483647 h 1281"/>
                <a:gd name="T50" fmla="*/ 2147483647 w 2244"/>
                <a:gd name="T51" fmla="*/ 2147483647 h 1281"/>
                <a:gd name="T52" fmla="*/ 2147483647 w 2244"/>
                <a:gd name="T53" fmla="*/ 2147483647 h 1281"/>
                <a:gd name="T54" fmla="*/ 2147483647 w 2244"/>
                <a:gd name="T55" fmla="*/ 2147483647 h 1281"/>
                <a:gd name="T56" fmla="*/ 2147483647 w 2244"/>
                <a:gd name="T57" fmla="*/ 2147483647 h 1281"/>
                <a:gd name="T58" fmla="*/ 2147483647 w 2244"/>
                <a:gd name="T59" fmla="*/ 2147483647 h 1281"/>
                <a:gd name="T60" fmla="*/ 2147483647 w 2244"/>
                <a:gd name="T61" fmla="*/ 0 h 1281"/>
                <a:gd name="T62" fmla="*/ 2147483647 w 2244"/>
                <a:gd name="T63" fmla="*/ 2147483647 h 1281"/>
                <a:gd name="T64" fmla="*/ 2147483647 w 2244"/>
                <a:gd name="T65" fmla="*/ 2147483647 h 1281"/>
                <a:gd name="T66" fmla="*/ 2147483647 w 2244"/>
                <a:gd name="T67" fmla="*/ 2147483647 h 1281"/>
                <a:gd name="T68" fmla="*/ 2147483647 w 2244"/>
                <a:gd name="T69" fmla="*/ 2147483647 h 1281"/>
                <a:gd name="T70" fmla="*/ 2147483647 w 2244"/>
                <a:gd name="T71" fmla="*/ 2147483647 h 1281"/>
                <a:gd name="T72" fmla="*/ 2147483647 w 2244"/>
                <a:gd name="T73" fmla="*/ 2147483647 h 1281"/>
                <a:gd name="T74" fmla="*/ 2147483647 w 2244"/>
                <a:gd name="T75" fmla="*/ 2147483647 h 1281"/>
                <a:gd name="T76" fmla="*/ 2147483647 w 2244"/>
                <a:gd name="T77" fmla="*/ 2147483647 h 1281"/>
                <a:gd name="T78" fmla="*/ 2147483647 w 2244"/>
                <a:gd name="T79" fmla="*/ 2147483647 h 1281"/>
                <a:gd name="T80" fmla="*/ 2147483647 w 2244"/>
                <a:gd name="T81" fmla="*/ 2147483647 h 1281"/>
                <a:gd name="T82" fmla="*/ 2147483647 w 2244"/>
                <a:gd name="T83" fmla="*/ 2147483647 h 1281"/>
                <a:gd name="T84" fmla="*/ 2147483647 w 2244"/>
                <a:gd name="T85" fmla="*/ 2147483647 h 1281"/>
                <a:gd name="T86" fmla="*/ 2147483647 w 2244"/>
                <a:gd name="T87" fmla="*/ 2147483647 h 1281"/>
                <a:gd name="T88" fmla="*/ 2147483647 w 2244"/>
                <a:gd name="T89" fmla="*/ 2147483647 h 1281"/>
                <a:gd name="T90" fmla="*/ 2147483647 w 2244"/>
                <a:gd name="T91" fmla="*/ 2147483647 h 1281"/>
                <a:gd name="T92" fmla="*/ 2147483647 w 2244"/>
                <a:gd name="T93" fmla="*/ 2147483647 h 1281"/>
                <a:gd name="T94" fmla="*/ 2147483647 w 2244"/>
                <a:gd name="T95" fmla="*/ 2147483647 h 1281"/>
                <a:gd name="T96" fmla="*/ 2147483647 w 2244"/>
                <a:gd name="T97" fmla="*/ 2147483647 h 1281"/>
                <a:gd name="T98" fmla="*/ 2147483647 w 2244"/>
                <a:gd name="T99" fmla="*/ 2147483647 h 1281"/>
                <a:gd name="T100" fmla="*/ 2147483647 w 2244"/>
                <a:gd name="T101" fmla="*/ 2147483647 h 1281"/>
                <a:gd name="T102" fmla="*/ 2147483647 w 2244"/>
                <a:gd name="T103" fmla="*/ 2147483647 h 1281"/>
                <a:gd name="T104" fmla="*/ 2147483647 w 2244"/>
                <a:gd name="T105" fmla="*/ 2147483647 h 1281"/>
                <a:gd name="T106" fmla="*/ 2147483647 w 2244"/>
                <a:gd name="T107" fmla="*/ 2147483647 h 1281"/>
                <a:gd name="T108" fmla="*/ 2147483647 w 2244"/>
                <a:gd name="T109" fmla="*/ 2147483647 h 1281"/>
                <a:gd name="T110" fmla="*/ 2147483647 w 2244"/>
                <a:gd name="T111" fmla="*/ 2147483647 h 1281"/>
                <a:gd name="T112" fmla="*/ 2147483647 w 2244"/>
                <a:gd name="T113" fmla="*/ 2147483647 h 1281"/>
                <a:gd name="T114" fmla="*/ 2147483647 w 2244"/>
                <a:gd name="T115" fmla="*/ 2147483647 h 1281"/>
                <a:gd name="T116" fmla="*/ 2147483647 w 2244"/>
                <a:gd name="T117" fmla="*/ 2147483647 h 1281"/>
                <a:gd name="T118" fmla="*/ 2147483647 w 2244"/>
                <a:gd name="T119" fmla="*/ 2147483647 h 1281"/>
                <a:gd name="T120" fmla="*/ 2147483647 w 2244"/>
                <a:gd name="T121" fmla="*/ 2147483647 h 1281"/>
                <a:gd name="T122" fmla="*/ 2147483647 w 2244"/>
                <a:gd name="T123" fmla="*/ 2147483647 h 1281"/>
                <a:gd name="T124" fmla="*/ 2147483647 w 2244"/>
                <a:gd name="T125" fmla="*/ 2147483647 h 128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244"/>
                <a:gd name="T190" fmla="*/ 0 h 1281"/>
                <a:gd name="T191" fmla="*/ 2244 w 2244"/>
                <a:gd name="T192" fmla="*/ 1281 h 128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244" h="1281">
                  <a:moveTo>
                    <a:pt x="2217" y="935"/>
                  </a:moveTo>
                  <a:lnTo>
                    <a:pt x="1474" y="1076"/>
                  </a:lnTo>
                  <a:lnTo>
                    <a:pt x="700" y="1206"/>
                  </a:lnTo>
                  <a:lnTo>
                    <a:pt x="683" y="1200"/>
                  </a:lnTo>
                  <a:lnTo>
                    <a:pt x="651" y="1206"/>
                  </a:lnTo>
                  <a:lnTo>
                    <a:pt x="569" y="1216"/>
                  </a:lnTo>
                  <a:lnTo>
                    <a:pt x="574" y="1200"/>
                  </a:lnTo>
                  <a:lnTo>
                    <a:pt x="493" y="1216"/>
                  </a:lnTo>
                  <a:lnTo>
                    <a:pt x="493" y="1222"/>
                  </a:lnTo>
                  <a:lnTo>
                    <a:pt x="0" y="1281"/>
                  </a:lnTo>
                  <a:lnTo>
                    <a:pt x="22" y="1265"/>
                  </a:lnTo>
                  <a:lnTo>
                    <a:pt x="125" y="1216"/>
                  </a:lnTo>
                  <a:lnTo>
                    <a:pt x="141" y="1190"/>
                  </a:lnTo>
                  <a:lnTo>
                    <a:pt x="195" y="1146"/>
                  </a:lnTo>
                  <a:lnTo>
                    <a:pt x="201" y="1119"/>
                  </a:lnTo>
                  <a:lnTo>
                    <a:pt x="206" y="1109"/>
                  </a:lnTo>
                  <a:lnTo>
                    <a:pt x="239" y="1092"/>
                  </a:lnTo>
                  <a:lnTo>
                    <a:pt x="239" y="1060"/>
                  </a:lnTo>
                  <a:lnTo>
                    <a:pt x="271" y="1033"/>
                  </a:lnTo>
                  <a:lnTo>
                    <a:pt x="418" y="903"/>
                  </a:lnTo>
                  <a:lnTo>
                    <a:pt x="428" y="876"/>
                  </a:lnTo>
                  <a:lnTo>
                    <a:pt x="439" y="881"/>
                  </a:lnTo>
                  <a:lnTo>
                    <a:pt x="428" y="909"/>
                  </a:lnTo>
                  <a:lnTo>
                    <a:pt x="472" y="951"/>
                  </a:lnTo>
                  <a:lnTo>
                    <a:pt x="537" y="979"/>
                  </a:lnTo>
                  <a:lnTo>
                    <a:pt x="569" y="979"/>
                  </a:lnTo>
                  <a:lnTo>
                    <a:pt x="602" y="951"/>
                  </a:lnTo>
                  <a:lnTo>
                    <a:pt x="607" y="935"/>
                  </a:lnTo>
                  <a:lnTo>
                    <a:pt x="629" y="919"/>
                  </a:lnTo>
                  <a:lnTo>
                    <a:pt x="656" y="941"/>
                  </a:lnTo>
                  <a:lnTo>
                    <a:pt x="667" y="946"/>
                  </a:lnTo>
                  <a:lnTo>
                    <a:pt x="688" y="941"/>
                  </a:lnTo>
                  <a:lnTo>
                    <a:pt x="765" y="914"/>
                  </a:lnTo>
                  <a:lnTo>
                    <a:pt x="775" y="865"/>
                  </a:lnTo>
                  <a:lnTo>
                    <a:pt x="781" y="865"/>
                  </a:lnTo>
                  <a:lnTo>
                    <a:pt x="797" y="881"/>
                  </a:lnTo>
                  <a:lnTo>
                    <a:pt x="856" y="828"/>
                  </a:lnTo>
                  <a:lnTo>
                    <a:pt x="879" y="838"/>
                  </a:lnTo>
                  <a:lnTo>
                    <a:pt x="927" y="773"/>
                  </a:lnTo>
                  <a:lnTo>
                    <a:pt x="916" y="752"/>
                  </a:lnTo>
                  <a:lnTo>
                    <a:pt x="921" y="708"/>
                  </a:lnTo>
                  <a:lnTo>
                    <a:pt x="970" y="617"/>
                  </a:lnTo>
                  <a:lnTo>
                    <a:pt x="1035" y="373"/>
                  </a:lnTo>
                  <a:lnTo>
                    <a:pt x="1046" y="373"/>
                  </a:lnTo>
                  <a:lnTo>
                    <a:pt x="1084" y="394"/>
                  </a:lnTo>
                  <a:lnTo>
                    <a:pt x="1084" y="411"/>
                  </a:lnTo>
                  <a:lnTo>
                    <a:pt x="1106" y="427"/>
                  </a:lnTo>
                  <a:lnTo>
                    <a:pt x="1144" y="422"/>
                  </a:lnTo>
                  <a:lnTo>
                    <a:pt x="1165" y="378"/>
                  </a:lnTo>
                  <a:lnTo>
                    <a:pt x="1193" y="287"/>
                  </a:lnTo>
                  <a:lnTo>
                    <a:pt x="1214" y="254"/>
                  </a:lnTo>
                  <a:lnTo>
                    <a:pt x="1247" y="265"/>
                  </a:lnTo>
                  <a:lnTo>
                    <a:pt x="1268" y="211"/>
                  </a:lnTo>
                  <a:lnTo>
                    <a:pt x="1290" y="206"/>
                  </a:lnTo>
                  <a:lnTo>
                    <a:pt x="1312" y="178"/>
                  </a:lnTo>
                  <a:lnTo>
                    <a:pt x="1333" y="130"/>
                  </a:lnTo>
                  <a:lnTo>
                    <a:pt x="1344" y="119"/>
                  </a:lnTo>
                  <a:lnTo>
                    <a:pt x="1349" y="103"/>
                  </a:lnTo>
                  <a:lnTo>
                    <a:pt x="1333" y="92"/>
                  </a:lnTo>
                  <a:lnTo>
                    <a:pt x="1339" y="22"/>
                  </a:lnTo>
                  <a:lnTo>
                    <a:pt x="1349" y="6"/>
                  </a:lnTo>
                  <a:lnTo>
                    <a:pt x="1360" y="0"/>
                  </a:lnTo>
                  <a:lnTo>
                    <a:pt x="1491" y="81"/>
                  </a:lnTo>
                  <a:lnTo>
                    <a:pt x="1512" y="92"/>
                  </a:lnTo>
                  <a:lnTo>
                    <a:pt x="1518" y="87"/>
                  </a:lnTo>
                  <a:lnTo>
                    <a:pt x="1534" y="16"/>
                  </a:lnTo>
                  <a:lnTo>
                    <a:pt x="1556" y="11"/>
                  </a:lnTo>
                  <a:lnTo>
                    <a:pt x="1582" y="22"/>
                  </a:lnTo>
                  <a:lnTo>
                    <a:pt x="1610" y="32"/>
                  </a:lnTo>
                  <a:lnTo>
                    <a:pt x="1588" y="60"/>
                  </a:lnTo>
                  <a:lnTo>
                    <a:pt x="1621" y="92"/>
                  </a:lnTo>
                  <a:lnTo>
                    <a:pt x="1680" y="92"/>
                  </a:lnTo>
                  <a:lnTo>
                    <a:pt x="1702" y="119"/>
                  </a:lnTo>
                  <a:lnTo>
                    <a:pt x="1740" y="136"/>
                  </a:lnTo>
                  <a:lnTo>
                    <a:pt x="1767" y="168"/>
                  </a:lnTo>
                  <a:lnTo>
                    <a:pt x="1761" y="183"/>
                  </a:lnTo>
                  <a:lnTo>
                    <a:pt x="1723" y="248"/>
                  </a:lnTo>
                  <a:lnTo>
                    <a:pt x="1702" y="303"/>
                  </a:lnTo>
                  <a:lnTo>
                    <a:pt x="1707" y="346"/>
                  </a:lnTo>
                  <a:lnTo>
                    <a:pt x="1751" y="346"/>
                  </a:lnTo>
                  <a:lnTo>
                    <a:pt x="1789" y="324"/>
                  </a:lnTo>
                  <a:lnTo>
                    <a:pt x="1821" y="357"/>
                  </a:lnTo>
                  <a:lnTo>
                    <a:pt x="1837" y="368"/>
                  </a:lnTo>
                  <a:lnTo>
                    <a:pt x="1849" y="373"/>
                  </a:lnTo>
                  <a:lnTo>
                    <a:pt x="1870" y="389"/>
                  </a:lnTo>
                  <a:lnTo>
                    <a:pt x="1886" y="394"/>
                  </a:lnTo>
                  <a:lnTo>
                    <a:pt x="1902" y="384"/>
                  </a:lnTo>
                  <a:lnTo>
                    <a:pt x="1914" y="384"/>
                  </a:lnTo>
                  <a:lnTo>
                    <a:pt x="1984" y="422"/>
                  </a:lnTo>
                  <a:lnTo>
                    <a:pt x="2033" y="433"/>
                  </a:lnTo>
                  <a:lnTo>
                    <a:pt x="2054" y="465"/>
                  </a:lnTo>
                  <a:lnTo>
                    <a:pt x="2054" y="476"/>
                  </a:lnTo>
                  <a:lnTo>
                    <a:pt x="2033" y="492"/>
                  </a:lnTo>
                  <a:lnTo>
                    <a:pt x="2043" y="540"/>
                  </a:lnTo>
                  <a:lnTo>
                    <a:pt x="2033" y="552"/>
                  </a:lnTo>
                  <a:lnTo>
                    <a:pt x="2021" y="563"/>
                  </a:lnTo>
                  <a:lnTo>
                    <a:pt x="2070" y="589"/>
                  </a:lnTo>
                  <a:lnTo>
                    <a:pt x="2086" y="622"/>
                  </a:lnTo>
                  <a:lnTo>
                    <a:pt x="2086" y="638"/>
                  </a:lnTo>
                  <a:lnTo>
                    <a:pt x="2081" y="649"/>
                  </a:lnTo>
                  <a:lnTo>
                    <a:pt x="2038" y="643"/>
                  </a:lnTo>
                  <a:lnTo>
                    <a:pt x="2033" y="659"/>
                  </a:lnTo>
                  <a:lnTo>
                    <a:pt x="2049" y="675"/>
                  </a:lnTo>
                  <a:lnTo>
                    <a:pt x="2054" y="670"/>
                  </a:lnTo>
                  <a:lnTo>
                    <a:pt x="2054" y="687"/>
                  </a:lnTo>
                  <a:lnTo>
                    <a:pt x="2033" y="698"/>
                  </a:lnTo>
                  <a:lnTo>
                    <a:pt x="2021" y="698"/>
                  </a:lnTo>
                  <a:lnTo>
                    <a:pt x="2016" y="703"/>
                  </a:lnTo>
                  <a:lnTo>
                    <a:pt x="2033" y="714"/>
                  </a:lnTo>
                  <a:lnTo>
                    <a:pt x="2065" y="719"/>
                  </a:lnTo>
                  <a:lnTo>
                    <a:pt x="2098" y="735"/>
                  </a:lnTo>
                  <a:lnTo>
                    <a:pt x="2108" y="746"/>
                  </a:lnTo>
                  <a:lnTo>
                    <a:pt x="2070" y="784"/>
                  </a:lnTo>
                  <a:lnTo>
                    <a:pt x="2054" y="784"/>
                  </a:lnTo>
                  <a:lnTo>
                    <a:pt x="2016" y="768"/>
                  </a:lnTo>
                  <a:lnTo>
                    <a:pt x="2016" y="784"/>
                  </a:lnTo>
                  <a:lnTo>
                    <a:pt x="2038" y="800"/>
                  </a:lnTo>
                  <a:lnTo>
                    <a:pt x="2070" y="822"/>
                  </a:lnTo>
                  <a:lnTo>
                    <a:pt x="2098" y="811"/>
                  </a:lnTo>
                  <a:lnTo>
                    <a:pt x="2130" y="784"/>
                  </a:lnTo>
                  <a:lnTo>
                    <a:pt x="2163" y="789"/>
                  </a:lnTo>
                  <a:lnTo>
                    <a:pt x="2205" y="784"/>
                  </a:lnTo>
                  <a:lnTo>
                    <a:pt x="2212" y="795"/>
                  </a:lnTo>
                  <a:lnTo>
                    <a:pt x="2244" y="898"/>
                  </a:lnTo>
                  <a:lnTo>
                    <a:pt x="2222" y="919"/>
                  </a:lnTo>
                  <a:lnTo>
                    <a:pt x="2212" y="919"/>
                  </a:lnTo>
                  <a:lnTo>
                    <a:pt x="2217" y="93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6" name="NC"/>
            <p:cNvSpPr>
              <a:spLocks/>
            </p:cNvSpPr>
            <p:nvPr/>
          </p:nvSpPr>
          <p:spPr bwMode="auto">
            <a:xfrm>
              <a:off x="3488302" y="2176017"/>
              <a:ext cx="634852" cy="273377"/>
            </a:xfrm>
            <a:custGeom>
              <a:avLst/>
              <a:gdLst>
                <a:gd name="T0" fmla="*/ 2147483647 w 2596"/>
                <a:gd name="T1" fmla="*/ 2147483647 h 1109"/>
                <a:gd name="T2" fmla="*/ 2147483647 w 2596"/>
                <a:gd name="T3" fmla="*/ 2147483647 h 1109"/>
                <a:gd name="T4" fmla="*/ 2147483647 w 2596"/>
                <a:gd name="T5" fmla="*/ 2147483647 h 1109"/>
                <a:gd name="T6" fmla="*/ 2147483647 w 2596"/>
                <a:gd name="T7" fmla="*/ 2147483647 h 1109"/>
                <a:gd name="T8" fmla="*/ 2147483647 w 2596"/>
                <a:gd name="T9" fmla="*/ 2147483647 h 1109"/>
                <a:gd name="T10" fmla="*/ 2147483647 w 2596"/>
                <a:gd name="T11" fmla="*/ 2147483647 h 1109"/>
                <a:gd name="T12" fmla="*/ 2147483647 w 2596"/>
                <a:gd name="T13" fmla="*/ 2147483647 h 1109"/>
                <a:gd name="T14" fmla="*/ 2147483647 w 2596"/>
                <a:gd name="T15" fmla="*/ 2147483647 h 1109"/>
                <a:gd name="T16" fmla="*/ 2147483647 w 2596"/>
                <a:gd name="T17" fmla="*/ 2147483647 h 1109"/>
                <a:gd name="T18" fmla="*/ 2147483647 w 2596"/>
                <a:gd name="T19" fmla="*/ 2147483647 h 1109"/>
                <a:gd name="T20" fmla="*/ 2147483647 w 2596"/>
                <a:gd name="T21" fmla="*/ 2147483647 h 1109"/>
                <a:gd name="T22" fmla="*/ 2147483647 w 2596"/>
                <a:gd name="T23" fmla="*/ 2147483647 h 1109"/>
                <a:gd name="T24" fmla="*/ 2147483647 w 2596"/>
                <a:gd name="T25" fmla="*/ 2147483647 h 1109"/>
                <a:gd name="T26" fmla="*/ 2147483647 w 2596"/>
                <a:gd name="T27" fmla="*/ 2147483647 h 1109"/>
                <a:gd name="T28" fmla="*/ 2147483647 w 2596"/>
                <a:gd name="T29" fmla="*/ 2147483647 h 1109"/>
                <a:gd name="T30" fmla="*/ 2147483647 w 2596"/>
                <a:gd name="T31" fmla="*/ 2147483647 h 1109"/>
                <a:gd name="T32" fmla="*/ 2147483647 w 2596"/>
                <a:gd name="T33" fmla="*/ 2147483647 h 1109"/>
                <a:gd name="T34" fmla="*/ 2147483647 w 2596"/>
                <a:gd name="T35" fmla="*/ 2147483647 h 1109"/>
                <a:gd name="T36" fmla="*/ 2147483647 w 2596"/>
                <a:gd name="T37" fmla="*/ 2147483647 h 1109"/>
                <a:gd name="T38" fmla="*/ 2147483647 w 2596"/>
                <a:gd name="T39" fmla="*/ 2147483647 h 1109"/>
                <a:gd name="T40" fmla="*/ 2147483647 w 2596"/>
                <a:gd name="T41" fmla="*/ 2147483647 h 1109"/>
                <a:gd name="T42" fmla="*/ 2147483647 w 2596"/>
                <a:gd name="T43" fmla="*/ 2147483647 h 1109"/>
                <a:gd name="T44" fmla="*/ 2147483647 w 2596"/>
                <a:gd name="T45" fmla="*/ 2147483647 h 1109"/>
                <a:gd name="T46" fmla="*/ 2147483647 w 2596"/>
                <a:gd name="T47" fmla="*/ 2147483647 h 1109"/>
                <a:gd name="T48" fmla="*/ 2147483647 w 2596"/>
                <a:gd name="T49" fmla="*/ 2147483647 h 1109"/>
                <a:gd name="T50" fmla="*/ 2147483647 w 2596"/>
                <a:gd name="T51" fmla="*/ 2147483647 h 1109"/>
                <a:gd name="T52" fmla="*/ 2147483647 w 2596"/>
                <a:gd name="T53" fmla="*/ 2147483647 h 1109"/>
                <a:gd name="T54" fmla="*/ 2147483647 w 2596"/>
                <a:gd name="T55" fmla="*/ 2147483647 h 1109"/>
                <a:gd name="T56" fmla="*/ 2147483647 w 2596"/>
                <a:gd name="T57" fmla="*/ 2147483647 h 1109"/>
                <a:gd name="T58" fmla="*/ 2147483647 w 2596"/>
                <a:gd name="T59" fmla="*/ 2147483647 h 1109"/>
                <a:gd name="T60" fmla="*/ 2147483647 w 2596"/>
                <a:gd name="T61" fmla="*/ 2147483647 h 1109"/>
                <a:gd name="T62" fmla="*/ 2147483647 w 2596"/>
                <a:gd name="T63" fmla="*/ 2147483647 h 1109"/>
                <a:gd name="T64" fmla="*/ 2147483647 w 2596"/>
                <a:gd name="T65" fmla="*/ 2147483647 h 1109"/>
                <a:gd name="T66" fmla="*/ 2147483647 w 2596"/>
                <a:gd name="T67" fmla="*/ 2147483647 h 1109"/>
                <a:gd name="T68" fmla="*/ 2147483647 w 2596"/>
                <a:gd name="T69" fmla="*/ 2147483647 h 1109"/>
                <a:gd name="T70" fmla="*/ 2147483647 w 2596"/>
                <a:gd name="T71" fmla="*/ 2147483647 h 1109"/>
                <a:gd name="T72" fmla="*/ 2147483647 w 2596"/>
                <a:gd name="T73" fmla="*/ 2147483647 h 1109"/>
                <a:gd name="T74" fmla="*/ 2147483647 w 2596"/>
                <a:gd name="T75" fmla="*/ 2147483647 h 1109"/>
                <a:gd name="T76" fmla="*/ 2147483647 w 2596"/>
                <a:gd name="T77" fmla="*/ 2147483647 h 1109"/>
                <a:gd name="T78" fmla="*/ 2147483647 w 2596"/>
                <a:gd name="T79" fmla="*/ 2147483647 h 1109"/>
                <a:gd name="T80" fmla="*/ 2147483647 w 2596"/>
                <a:gd name="T81" fmla="*/ 2147483647 h 1109"/>
                <a:gd name="T82" fmla="*/ 2147483647 w 2596"/>
                <a:gd name="T83" fmla="*/ 2147483647 h 1109"/>
                <a:gd name="T84" fmla="*/ 2147483647 w 2596"/>
                <a:gd name="T85" fmla="*/ 2147483647 h 1109"/>
                <a:gd name="T86" fmla="*/ 2147483647 w 2596"/>
                <a:gd name="T87" fmla="*/ 2147483647 h 1109"/>
                <a:gd name="T88" fmla="*/ 2147483647 w 2596"/>
                <a:gd name="T89" fmla="*/ 2147483647 h 1109"/>
                <a:gd name="T90" fmla="*/ 2147483647 w 2596"/>
                <a:gd name="T91" fmla="*/ 2147483647 h 1109"/>
                <a:gd name="T92" fmla="*/ 2147483647 w 2596"/>
                <a:gd name="T93" fmla="*/ 2147483647 h 1109"/>
                <a:gd name="T94" fmla="*/ 2147483647 w 2596"/>
                <a:gd name="T95" fmla="*/ 2147483647 h 1109"/>
                <a:gd name="T96" fmla="*/ 2147483647 w 2596"/>
                <a:gd name="T97" fmla="*/ 2147483647 h 11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96"/>
                <a:gd name="T148" fmla="*/ 0 h 1109"/>
                <a:gd name="T149" fmla="*/ 2596 w 2596"/>
                <a:gd name="T150" fmla="*/ 1109 h 110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96" h="1109">
                  <a:moveTo>
                    <a:pt x="0" y="990"/>
                  </a:moveTo>
                  <a:lnTo>
                    <a:pt x="5" y="898"/>
                  </a:lnTo>
                  <a:lnTo>
                    <a:pt x="33" y="903"/>
                  </a:lnTo>
                  <a:lnTo>
                    <a:pt x="49" y="898"/>
                  </a:lnTo>
                  <a:lnTo>
                    <a:pt x="70" y="877"/>
                  </a:lnTo>
                  <a:lnTo>
                    <a:pt x="70" y="855"/>
                  </a:lnTo>
                  <a:lnTo>
                    <a:pt x="70" y="833"/>
                  </a:lnTo>
                  <a:lnTo>
                    <a:pt x="76" y="812"/>
                  </a:lnTo>
                  <a:lnTo>
                    <a:pt x="103" y="785"/>
                  </a:lnTo>
                  <a:lnTo>
                    <a:pt x="163" y="763"/>
                  </a:lnTo>
                  <a:lnTo>
                    <a:pt x="233" y="741"/>
                  </a:lnTo>
                  <a:lnTo>
                    <a:pt x="303" y="682"/>
                  </a:lnTo>
                  <a:lnTo>
                    <a:pt x="331" y="671"/>
                  </a:lnTo>
                  <a:lnTo>
                    <a:pt x="374" y="633"/>
                  </a:lnTo>
                  <a:lnTo>
                    <a:pt x="380" y="596"/>
                  </a:lnTo>
                  <a:lnTo>
                    <a:pt x="391" y="596"/>
                  </a:lnTo>
                  <a:lnTo>
                    <a:pt x="407" y="596"/>
                  </a:lnTo>
                  <a:lnTo>
                    <a:pt x="417" y="580"/>
                  </a:lnTo>
                  <a:lnTo>
                    <a:pt x="423" y="568"/>
                  </a:lnTo>
                  <a:lnTo>
                    <a:pt x="450" y="547"/>
                  </a:lnTo>
                  <a:lnTo>
                    <a:pt x="455" y="547"/>
                  </a:lnTo>
                  <a:lnTo>
                    <a:pt x="477" y="563"/>
                  </a:lnTo>
                  <a:lnTo>
                    <a:pt x="499" y="547"/>
                  </a:lnTo>
                  <a:lnTo>
                    <a:pt x="504" y="536"/>
                  </a:lnTo>
                  <a:lnTo>
                    <a:pt x="536" y="509"/>
                  </a:lnTo>
                  <a:lnTo>
                    <a:pt x="564" y="498"/>
                  </a:lnTo>
                  <a:lnTo>
                    <a:pt x="612" y="492"/>
                  </a:lnTo>
                  <a:lnTo>
                    <a:pt x="661" y="411"/>
                  </a:lnTo>
                  <a:lnTo>
                    <a:pt x="705" y="385"/>
                  </a:lnTo>
                  <a:lnTo>
                    <a:pt x="705" y="362"/>
                  </a:lnTo>
                  <a:lnTo>
                    <a:pt x="715" y="341"/>
                  </a:lnTo>
                  <a:lnTo>
                    <a:pt x="705" y="314"/>
                  </a:lnTo>
                  <a:lnTo>
                    <a:pt x="715" y="287"/>
                  </a:lnTo>
                  <a:lnTo>
                    <a:pt x="715" y="281"/>
                  </a:lnTo>
                  <a:lnTo>
                    <a:pt x="796" y="265"/>
                  </a:lnTo>
                  <a:lnTo>
                    <a:pt x="791" y="281"/>
                  </a:lnTo>
                  <a:lnTo>
                    <a:pt x="873" y="271"/>
                  </a:lnTo>
                  <a:lnTo>
                    <a:pt x="905" y="265"/>
                  </a:lnTo>
                  <a:lnTo>
                    <a:pt x="922" y="271"/>
                  </a:lnTo>
                  <a:lnTo>
                    <a:pt x="1696" y="141"/>
                  </a:lnTo>
                  <a:lnTo>
                    <a:pt x="2439" y="0"/>
                  </a:lnTo>
                  <a:lnTo>
                    <a:pt x="2450" y="11"/>
                  </a:lnTo>
                  <a:lnTo>
                    <a:pt x="2455" y="23"/>
                  </a:lnTo>
                  <a:lnTo>
                    <a:pt x="2476" y="39"/>
                  </a:lnTo>
                  <a:lnTo>
                    <a:pt x="2487" y="44"/>
                  </a:lnTo>
                  <a:lnTo>
                    <a:pt x="2504" y="60"/>
                  </a:lnTo>
                  <a:lnTo>
                    <a:pt x="2515" y="71"/>
                  </a:lnTo>
                  <a:lnTo>
                    <a:pt x="2531" y="109"/>
                  </a:lnTo>
                  <a:lnTo>
                    <a:pt x="2525" y="120"/>
                  </a:lnTo>
                  <a:lnTo>
                    <a:pt x="2515" y="120"/>
                  </a:lnTo>
                  <a:lnTo>
                    <a:pt x="2509" y="109"/>
                  </a:lnTo>
                  <a:lnTo>
                    <a:pt x="2487" y="114"/>
                  </a:lnTo>
                  <a:lnTo>
                    <a:pt x="2471" y="114"/>
                  </a:lnTo>
                  <a:lnTo>
                    <a:pt x="2460" y="109"/>
                  </a:lnTo>
                  <a:lnTo>
                    <a:pt x="2450" y="114"/>
                  </a:lnTo>
                  <a:lnTo>
                    <a:pt x="2455" y="125"/>
                  </a:lnTo>
                  <a:lnTo>
                    <a:pt x="2455" y="136"/>
                  </a:lnTo>
                  <a:lnTo>
                    <a:pt x="2385" y="169"/>
                  </a:lnTo>
                  <a:lnTo>
                    <a:pt x="2368" y="184"/>
                  </a:lnTo>
                  <a:lnTo>
                    <a:pt x="2341" y="206"/>
                  </a:lnTo>
                  <a:lnTo>
                    <a:pt x="2297" y="216"/>
                  </a:lnTo>
                  <a:lnTo>
                    <a:pt x="2287" y="244"/>
                  </a:lnTo>
                  <a:lnTo>
                    <a:pt x="2287" y="255"/>
                  </a:lnTo>
                  <a:lnTo>
                    <a:pt x="2297" y="255"/>
                  </a:lnTo>
                  <a:lnTo>
                    <a:pt x="2314" y="249"/>
                  </a:lnTo>
                  <a:lnTo>
                    <a:pt x="2357" y="227"/>
                  </a:lnTo>
                  <a:lnTo>
                    <a:pt x="2406" y="216"/>
                  </a:lnTo>
                  <a:lnTo>
                    <a:pt x="2434" y="200"/>
                  </a:lnTo>
                  <a:lnTo>
                    <a:pt x="2476" y="200"/>
                  </a:lnTo>
                  <a:lnTo>
                    <a:pt x="2482" y="206"/>
                  </a:lnTo>
                  <a:lnTo>
                    <a:pt x="2476" y="233"/>
                  </a:lnTo>
                  <a:lnTo>
                    <a:pt x="2482" y="244"/>
                  </a:lnTo>
                  <a:lnTo>
                    <a:pt x="2493" y="255"/>
                  </a:lnTo>
                  <a:lnTo>
                    <a:pt x="2509" y="249"/>
                  </a:lnTo>
                  <a:lnTo>
                    <a:pt x="2515" y="233"/>
                  </a:lnTo>
                  <a:lnTo>
                    <a:pt x="2541" y="200"/>
                  </a:lnTo>
                  <a:lnTo>
                    <a:pt x="2564" y="200"/>
                  </a:lnTo>
                  <a:lnTo>
                    <a:pt x="2580" y="233"/>
                  </a:lnTo>
                  <a:lnTo>
                    <a:pt x="2585" y="297"/>
                  </a:lnTo>
                  <a:lnTo>
                    <a:pt x="2596" y="314"/>
                  </a:lnTo>
                  <a:lnTo>
                    <a:pt x="2590" y="325"/>
                  </a:lnTo>
                  <a:lnTo>
                    <a:pt x="2553" y="352"/>
                  </a:lnTo>
                  <a:lnTo>
                    <a:pt x="2541" y="374"/>
                  </a:lnTo>
                  <a:lnTo>
                    <a:pt x="2541" y="390"/>
                  </a:lnTo>
                  <a:lnTo>
                    <a:pt x="2509" y="417"/>
                  </a:lnTo>
                  <a:lnTo>
                    <a:pt x="2487" y="422"/>
                  </a:lnTo>
                  <a:lnTo>
                    <a:pt x="2466" y="439"/>
                  </a:lnTo>
                  <a:lnTo>
                    <a:pt x="2417" y="433"/>
                  </a:lnTo>
                  <a:lnTo>
                    <a:pt x="2401" y="427"/>
                  </a:lnTo>
                  <a:lnTo>
                    <a:pt x="2395" y="433"/>
                  </a:lnTo>
                  <a:lnTo>
                    <a:pt x="2390" y="433"/>
                  </a:lnTo>
                  <a:lnTo>
                    <a:pt x="2379" y="411"/>
                  </a:lnTo>
                  <a:lnTo>
                    <a:pt x="2379" y="401"/>
                  </a:lnTo>
                  <a:lnTo>
                    <a:pt x="2374" y="390"/>
                  </a:lnTo>
                  <a:lnTo>
                    <a:pt x="2357" y="390"/>
                  </a:lnTo>
                  <a:lnTo>
                    <a:pt x="2352" y="395"/>
                  </a:lnTo>
                  <a:lnTo>
                    <a:pt x="2357" y="444"/>
                  </a:lnTo>
                  <a:lnTo>
                    <a:pt x="2352" y="455"/>
                  </a:lnTo>
                  <a:lnTo>
                    <a:pt x="2346" y="450"/>
                  </a:lnTo>
                  <a:lnTo>
                    <a:pt x="2357" y="471"/>
                  </a:lnTo>
                  <a:lnTo>
                    <a:pt x="2379" y="471"/>
                  </a:lnTo>
                  <a:lnTo>
                    <a:pt x="2401" y="492"/>
                  </a:lnTo>
                  <a:lnTo>
                    <a:pt x="2385" y="520"/>
                  </a:lnTo>
                  <a:lnTo>
                    <a:pt x="2395" y="531"/>
                  </a:lnTo>
                  <a:lnTo>
                    <a:pt x="2341" y="601"/>
                  </a:lnTo>
                  <a:lnTo>
                    <a:pt x="2320" y="606"/>
                  </a:lnTo>
                  <a:lnTo>
                    <a:pt x="2292" y="601"/>
                  </a:lnTo>
                  <a:lnTo>
                    <a:pt x="2271" y="601"/>
                  </a:lnTo>
                  <a:lnTo>
                    <a:pt x="2265" y="606"/>
                  </a:lnTo>
                  <a:lnTo>
                    <a:pt x="2281" y="622"/>
                  </a:lnTo>
                  <a:lnTo>
                    <a:pt x="2346" y="617"/>
                  </a:lnTo>
                  <a:lnTo>
                    <a:pt x="2385" y="606"/>
                  </a:lnTo>
                  <a:lnTo>
                    <a:pt x="2439" y="580"/>
                  </a:lnTo>
                  <a:lnTo>
                    <a:pt x="2444" y="563"/>
                  </a:lnTo>
                  <a:lnTo>
                    <a:pt x="2460" y="563"/>
                  </a:lnTo>
                  <a:lnTo>
                    <a:pt x="2476" y="585"/>
                  </a:lnTo>
                  <a:lnTo>
                    <a:pt x="2460" y="628"/>
                  </a:lnTo>
                  <a:lnTo>
                    <a:pt x="2411" y="682"/>
                  </a:lnTo>
                  <a:lnTo>
                    <a:pt x="2362" y="692"/>
                  </a:lnTo>
                  <a:lnTo>
                    <a:pt x="2341" y="703"/>
                  </a:lnTo>
                  <a:lnTo>
                    <a:pt x="2281" y="708"/>
                  </a:lnTo>
                  <a:lnTo>
                    <a:pt x="2233" y="790"/>
                  </a:lnTo>
                  <a:lnTo>
                    <a:pt x="2211" y="796"/>
                  </a:lnTo>
                  <a:lnTo>
                    <a:pt x="2211" y="806"/>
                  </a:lnTo>
                  <a:lnTo>
                    <a:pt x="2211" y="812"/>
                  </a:lnTo>
                  <a:lnTo>
                    <a:pt x="2152" y="849"/>
                  </a:lnTo>
                  <a:lnTo>
                    <a:pt x="2119" y="887"/>
                  </a:lnTo>
                  <a:lnTo>
                    <a:pt x="2092" y="963"/>
                  </a:lnTo>
                  <a:lnTo>
                    <a:pt x="2071" y="1044"/>
                  </a:lnTo>
                  <a:lnTo>
                    <a:pt x="2059" y="1066"/>
                  </a:lnTo>
                  <a:lnTo>
                    <a:pt x="2027" y="1077"/>
                  </a:lnTo>
                  <a:lnTo>
                    <a:pt x="1908" y="1098"/>
                  </a:lnTo>
                  <a:lnTo>
                    <a:pt x="1897" y="1109"/>
                  </a:lnTo>
                  <a:lnTo>
                    <a:pt x="1496" y="844"/>
                  </a:lnTo>
                  <a:lnTo>
                    <a:pt x="1159" y="887"/>
                  </a:lnTo>
                  <a:lnTo>
                    <a:pt x="1154" y="838"/>
                  </a:lnTo>
                  <a:lnTo>
                    <a:pt x="1094" y="790"/>
                  </a:lnTo>
                  <a:lnTo>
                    <a:pt x="1062" y="806"/>
                  </a:lnTo>
                  <a:lnTo>
                    <a:pt x="1052" y="796"/>
                  </a:lnTo>
                  <a:lnTo>
                    <a:pt x="1057" y="779"/>
                  </a:lnTo>
                  <a:lnTo>
                    <a:pt x="1057" y="773"/>
                  </a:lnTo>
                  <a:lnTo>
                    <a:pt x="661" y="817"/>
                  </a:lnTo>
                  <a:lnTo>
                    <a:pt x="650" y="812"/>
                  </a:lnTo>
                  <a:lnTo>
                    <a:pt x="645" y="828"/>
                  </a:lnTo>
                  <a:lnTo>
                    <a:pt x="564" y="866"/>
                  </a:lnTo>
                  <a:lnTo>
                    <a:pt x="564" y="882"/>
                  </a:lnTo>
                  <a:lnTo>
                    <a:pt x="536" y="882"/>
                  </a:lnTo>
                  <a:lnTo>
                    <a:pt x="445" y="926"/>
                  </a:lnTo>
                  <a:lnTo>
                    <a:pt x="0" y="99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7" name="SC"/>
            <p:cNvSpPr>
              <a:spLocks/>
            </p:cNvSpPr>
            <p:nvPr/>
          </p:nvSpPr>
          <p:spPr bwMode="auto">
            <a:xfrm>
              <a:off x="3584736" y="2368990"/>
              <a:ext cx="361625" cy="273377"/>
            </a:xfrm>
            <a:custGeom>
              <a:avLst/>
              <a:gdLst>
                <a:gd name="T0" fmla="*/ 2147483647 w 1512"/>
                <a:gd name="T1" fmla="*/ 2147483647 h 1131"/>
                <a:gd name="T2" fmla="*/ 2147483647 w 1512"/>
                <a:gd name="T3" fmla="*/ 2147483647 h 1131"/>
                <a:gd name="T4" fmla="*/ 2147483647 w 1512"/>
                <a:gd name="T5" fmla="*/ 2147483647 h 1131"/>
                <a:gd name="T6" fmla="*/ 2147483647 w 1512"/>
                <a:gd name="T7" fmla="*/ 2147483647 h 1131"/>
                <a:gd name="T8" fmla="*/ 2147483647 w 1512"/>
                <a:gd name="T9" fmla="*/ 2147483647 h 1131"/>
                <a:gd name="T10" fmla="*/ 2147483647 w 1512"/>
                <a:gd name="T11" fmla="*/ 2147483647 h 1131"/>
                <a:gd name="T12" fmla="*/ 2147483647 w 1512"/>
                <a:gd name="T13" fmla="*/ 2147483647 h 1131"/>
                <a:gd name="T14" fmla="*/ 2147483647 w 1512"/>
                <a:gd name="T15" fmla="*/ 2147483647 h 1131"/>
                <a:gd name="T16" fmla="*/ 2147483647 w 1512"/>
                <a:gd name="T17" fmla="*/ 2147483647 h 1131"/>
                <a:gd name="T18" fmla="*/ 2147483647 w 1512"/>
                <a:gd name="T19" fmla="*/ 2147483647 h 1131"/>
                <a:gd name="T20" fmla="*/ 2147483647 w 1512"/>
                <a:gd name="T21" fmla="*/ 2147483647 h 1131"/>
                <a:gd name="T22" fmla="*/ 2147483647 w 1512"/>
                <a:gd name="T23" fmla="*/ 2147483647 h 1131"/>
                <a:gd name="T24" fmla="*/ 2147483647 w 1512"/>
                <a:gd name="T25" fmla="*/ 2147483647 h 1131"/>
                <a:gd name="T26" fmla="*/ 2147483647 w 1512"/>
                <a:gd name="T27" fmla="*/ 2147483647 h 1131"/>
                <a:gd name="T28" fmla="*/ 2147483647 w 1512"/>
                <a:gd name="T29" fmla="*/ 2147483647 h 1131"/>
                <a:gd name="T30" fmla="*/ 2147483647 w 1512"/>
                <a:gd name="T31" fmla="*/ 2147483647 h 1131"/>
                <a:gd name="T32" fmla="*/ 2147483647 w 1512"/>
                <a:gd name="T33" fmla="*/ 2147483647 h 1131"/>
                <a:gd name="T34" fmla="*/ 2147483647 w 1512"/>
                <a:gd name="T35" fmla="*/ 2147483647 h 1131"/>
                <a:gd name="T36" fmla="*/ 2147483647 w 1512"/>
                <a:gd name="T37" fmla="*/ 2147483647 h 1131"/>
                <a:gd name="T38" fmla="*/ 2147483647 w 1512"/>
                <a:gd name="T39" fmla="*/ 2147483647 h 1131"/>
                <a:gd name="T40" fmla="*/ 2147483647 w 1512"/>
                <a:gd name="T41" fmla="*/ 2147483647 h 1131"/>
                <a:gd name="T42" fmla="*/ 2147483647 w 1512"/>
                <a:gd name="T43" fmla="*/ 2147483647 h 1131"/>
                <a:gd name="T44" fmla="*/ 2147483647 w 1512"/>
                <a:gd name="T45" fmla="*/ 2147483647 h 1131"/>
                <a:gd name="T46" fmla="*/ 2147483647 w 1512"/>
                <a:gd name="T47" fmla="*/ 2147483647 h 1131"/>
                <a:gd name="T48" fmla="*/ 2147483647 w 1512"/>
                <a:gd name="T49" fmla="*/ 2147483647 h 1131"/>
                <a:gd name="T50" fmla="*/ 2147483647 w 1512"/>
                <a:gd name="T51" fmla="*/ 2147483647 h 1131"/>
                <a:gd name="T52" fmla="*/ 2147483647 w 1512"/>
                <a:gd name="T53" fmla="*/ 2147483647 h 1131"/>
                <a:gd name="T54" fmla="*/ 2147483647 w 1512"/>
                <a:gd name="T55" fmla="*/ 2147483647 h 1131"/>
                <a:gd name="T56" fmla="*/ 2147483647 w 1512"/>
                <a:gd name="T57" fmla="*/ 2147483647 h 1131"/>
                <a:gd name="T58" fmla="*/ 2147483647 w 1512"/>
                <a:gd name="T59" fmla="*/ 2147483647 h 1131"/>
                <a:gd name="T60" fmla="*/ 2147483647 w 1512"/>
                <a:gd name="T61" fmla="*/ 2147483647 h 1131"/>
                <a:gd name="T62" fmla="*/ 2147483647 w 1512"/>
                <a:gd name="T63" fmla="*/ 2147483647 h 1131"/>
                <a:gd name="T64" fmla="*/ 2147483647 w 1512"/>
                <a:gd name="T65" fmla="*/ 2147483647 h 1131"/>
                <a:gd name="T66" fmla="*/ 2147483647 w 1512"/>
                <a:gd name="T67" fmla="*/ 2147483647 h 1131"/>
                <a:gd name="T68" fmla="*/ 2147483647 w 1512"/>
                <a:gd name="T69" fmla="*/ 2147483647 h 1131"/>
                <a:gd name="T70" fmla="*/ 2147483647 w 1512"/>
                <a:gd name="T71" fmla="*/ 2147483647 h 1131"/>
                <a:gd name="T72" fmla="*/ 2147483647 w 1512"/>
                <a:gd name="T73" fmla="*/ 2147483647 h 1131"/>
                <a:gd name="T74" fmla="*/ 2147483647 w 1512"/>
                <a:gd name="T75" fmla="*/ 2147483647 h 1131"/>
                <a:gd name="T76" fmla="*/ 2147483647 w 1512"/>
                <a:gd name="T77" fmla="*/ 2147483647 h 1131"/>
                <a:gd name="T78" fmla="*/ 2147483647 w 1512"/>
                <a:gd name="T79" fmla="*/ 2147483647 h 1131"/>
                <a:gd name="T80" fmla="*/ 2147483647 w 1512"/>
                <a:gd name="T81" fmla="*/ 2147483647 h 1131"/>
                <a:gd name="T82" fmla="*/ 2147483647 w 1512"/>
                <a:gd name="T83" fmla="*/ 2147483647 h 1131"/>
                <a:gd name="T84" fmla="*/ 2147483647 w 1512"/>
                <a:gd name="T85" fmla="*/ 2147483647 h 1131"/>
                <a:gd name="T86" fmla="*/ 2147483647 w 1512"/>
                <a:gd name="T87" fmla="*/ 2147483647 h 113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512"/>
                <a:gd name="T133" fmla="*/ 0 h 1131"/>
                <a:gd name="T134" fmla="*/ 1512 w 1512"/>
                <a:gd name="T135" fmla="*/ 1131 h 113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512" h="1131">
                  <a:moveTo>
                    <a:pt x="905" y="1131"/>
                  </a:moveTo>
                  <a:lnTo>
                    <a:pt x="894" y="1131"/>
                  </a:lnTo>
                  <a:lnTo>
                    <a:pt x="851" y="1126"/>
                  </a:lnTo>
                  <a:lnTo>
                    <a:pt x="834" y="1114"/>
                  </a:lnTo>
                  <a:lnTo>
                    <a:pt x="829" y="1098"/>
                  </a:lnTo>
                  <a:lnTo>
                    <a:pt x="807" y="1023"/>
                  </a:lnTo>
                  <a:lnTo>
                    <a:pt x="769" y="974"/>
                  </a:lnTo>
                  <a:lnTo>
                    <a:pt x="726" y="952"/>
                  </a:lnTo>
                  <a:lnTo>
                    <a:pt x="699" y="877"/>
                  </a:lnTo>
                  <a:lnTo>
                    <a:pt x="672" y="845"/>
                  </a:lnTo>
                  <a:lnTo>
                    <a:pt x="656" y="801"/>
                  </a:lnTo>
                  <a:lnTo>
                    <a:pt x="628" y="791"/>
                  </a:lnTo>
                  <a:lnTo>
                    <a:pt x="579" y="768"/>
                  </a:lnTo>
                  <a:lnTo>
                    <a:pt x="542" y="726"/>
                  </a:lnTo>
                  <a:lnTo>
                    <a:pt x="509" y="704"/>
                  </a:lnTo>
                  <a:lnTo>
                    <a:pt x="509" y="682"/>
                  </a:lnTo>
                  <a:lnTo>
                    <a:pt x="493" y="650"/>
                  </a:lnTo>
                  <a:lnTo>
                    <a:pt x="477" y="634"/>
                  </a:lnTo>
                  <a:lnTo>
                    <a:pt x="428" y="617"/>
                  </a:lnTo>
                  <a:lnTo>
                    <a:pt x="330" y="531"/>
                  </a:lnTo>
                  <a:lnTo>
                    <a:pt x="287" y="515"/>
                  </a:lnTo>
                  <a:lnTo>
                    <a:pt x="276" y="487"/>
                  </a:lnTo>
                  <a:lnTo>
                    <a:pt x="239" y="450"/>
                  </a:lnTo>
                  <a:lnTo>
                    <a:pt x="211" y="390"/>
                  </a:lnTo>
                  <a:lnTo>
                    <a:pt x="179" y="358"/>
                  </a:lnTo>
                  <a:lnTo>
                    <a:pt x="167" y="341"/>
                  </a:lnTo>
                  <a:lnTo>
                    <a:pt x="108" y="331"/>
                  </a:lnTo>
                  <a:lnTo>
                    <a:pt x="22" y="288"/>
                  </a:lnTo>
                  <a:lnTo>
                    <a:pt x="0" y="266"/>
                  </a:lnTo>
                  <a:lnTo>
                    <a:pt x="27" y="206"/>
                  </a:lnTo>
                  <a:lnTo>
                    <a:pt x="48" y="190"/>
                  </a:lnTo>
                  <a:lnTo>
                    <a:pt x="65" y="169"/>
                  </a:lnTo>
                  <a:lnTo>
                    <a:pt x="65" y="158"/>
                  </a:lnTo>
                  <a:lnTo>
                    <a:pt x="60" y="153"/>
                  </a:lnTo>
                  <a:lnTo>
                    <a:pt x="151" y="109"/>
                  </a:lnTo>
                  <a:lnTo>
                    <a:pt x="179" y="109"/>
                  </a:lnTo>
                  <a:lnTo>
                    <a:pt x="179" y="93"/>
                  </a:lnTo>
                  <a:lnTo>
                    <a:pt x="260" y="55"/>
                  </a:lnTo>
                  <a:lnTo>
                    <a:pt x="265" y="39"/>
                  </a:lnTo>
                  <a:lnTo>
                    <a:pt x="276" y="44"/>
                  </a:lnTo>
                  <a:lnTo>
                    <a:pt x="672" y="0"/>
                  </a:lnTo>
                  <a:lnTo>
                    <a:pt x="672" y="6"/>
                  </a:lnTo>
                  <a:lnTo>
                    <a:pt x="667" y="23"/>
                  </a:lnTo>
                  <a:lnTo>
                    <a:pt x="677" y="33"/>
                  </a:lnTo>
                  <a:lnTo>
                    <a:pt x="709" y="17"/>
                  </a:lnTo>
                  <a:lnTo>
                    <a:pt x="769" y="65"/>
                  </a:lnTo>
                  <a:lnTo>
                    <a:pt x="774" y="114"/>
                  </a:lnTo>
                  <a:lnTo>
                    <a:pt x="1111" y="71"/>
                  </a:lnTo>
                  <a:lnTo>
                    <a:pt x="1512" y="336"/>
                  </a:lnTo>
                  <a:lnTo>
                    <a:pt x="1495" y="347"/>
                  </a:lnTo>
                  <a:lnTo>
                    <a:pt x="1463" y="369"/>
                  </a:lnTo>
                  <a:lnTo>
                    <a:pt x="1435" y="406"/>
                  </a:lnTo>
                  <a:lnTo>
                    <a:pt x="1388" y="482"/>
                  </a:lnTo>
                  <a:lnTo>
                    <a:pt x="1371" y="509"/>
                  </a:lnTo>
                  <a:lnTo>
                    <a:pt x="1355" y="552"/>
                  </a:lnTo>
                  <a:lnTo>
                    <a:pt x="1360" y="590"/>
                  </a:lnTo>
                  <a:lnTo>
                    <a:pt x="1360" y="628"/>
                  </a:lnTo>
                  <a:lnTo>
                    <a:pt x="1349" y="639"/>
                  </a:lnTo>
                  <a:lnTo>
                    <a:pt x="1339" y="655"/>
                  </a:lnTo>
                  <a:lnTo>
                    <a:pt x="1316" y="661"/>
                  </a:lnTo>
                  <a:lnTo>
                    <a:pt x="1300" y="677"/>
                  </a:lnTo>
                  <a:lnTo>
                    <a:pt x="1279" y="698"/>
                  </a:lnTo>
                  <a:lnTo>
                    <a:pt x="1257" y="731"/>
                  </a:lnTo>
                  <a:lnTo>
                    <a:pt x="1241" y="758"/>
                  </a:lnTo>
                  <a:lnTo>
                    <a:pt x="1192" y="791"/>
                  </a:lnTo>
                  <a:lnTo>
                    <a:pt x="1165" y="833"/>
                  </a:lnTo>
                  <a:lnTo>
                    <a:pt x="1137" y="861"/>
                  </a:lnTo>
                  <a:lnTo>
                    <a:pt x="1105" y="882"/>
                  </a:lnTo>
                  <a:lnTo>
                    <a:pt x="1084" y="903"/>
                  </a:lnTo>
                  <a:lnTo>
                    <a:pt x="1062" y="920"/>
                  </a:lnTo>
                  <a:lnTo>
                    <a:pt x="1035" y="936"/>
                  </a:lnTo>
                  <a:lnTo>
                    <a:pt x="1013" y="942"/>
                  </a:lnTo>
                  <a:lnTo>
                    <a:pt x="1007" y="958"/>
                  </a:lnTo>
                  <a:lnTo>
                    <a:pt x="1007" y="968"/>
                  </a:lnTo>
                  <a:lnTo>
                    <a:pt x="1002" y="974"/>
                  </a:lnTo>
                  <a:lnTo>
                    <a:pt x="991" y="1001"/>
                  </a:lnTo>
                  <a:lnTo>
                    <a:pt x="965" y="1023"/>
                  </a:lnTo>
                  <a:lnTo>
                    <a:pt x="943" y="1023"/>
                  </a:lnTo>
                  <a:lnTo>
                    <a:pt x="937" y="1028"/>
                  </a:lnTo>
                  <a:lnTo>
                    <a:pt x="937" y="1033"/>
                  </a:lnTo>
                  <a:lnTo>
                    <a:pt x="943" y="1044"/>
                  </a:lnTo>
                  <a:lnTo>
                    <a:pt x="948" y="1050"/>
                  </a:lnTo>
                  <a:lnTo>
                    <a:pt x="960" y="1050"/>
                  </a:lnTo>
                  <a:lnTo>
                    <a:pt x="953" y="1066"/>
                  </a:lnTo>
                  <a:lnTo>
                    <a:pt x="943" y="1077"/>
                  </a:lnTo>
                  <a:lnTo>
                    <a:pt x="916" y="1104"/>
                  </a:lnTo>
                  <a:lnTo>
                    <a:pt x="905" y="1121"/>
                  </a:lnTo>
                  <a:lnTo>
                    <a:pt x="905" y="113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8" name="GA"/>
            <p:cNvSpPr>
              <a:spLocks/>
            </p:cNvSpPr>
            <p:nvPr/>
          </p:nvSpPr>
          <p:spPr bwMode="auto">
            <a:xfrm>
              <a:off x="3415977" y="2401152"/>
              <a:ext cx="393769" cy="410066"/>
            </a:xfrm>
            <a:custGeom>
              <a:avLst/>
              <a:gdLst>
                <a:gd name="T0" fmla="*/ 2147483647 w 1616"/>
                <a:gd name="T1" fmla="*/ 2147483647 h 1653"/>
                <a:gd name="T2" fmla="*/ 2147483647 w 1616"/>
                <a:gd name="T3" fmla="*/ 2147483647 h 1653"/>
                <a:gd name="T4" fmla="*/ 2147483647 w 1616"/>
                <a:gd name="T5" fmla="*/ 2147483647 h 1653"/>
                <a:gd name="T6" fmla="*/ 2147483647 w 1616"/>
                <a:gd name="T7" fmla="*/ 2147483647 h 1653"/>
                <a:gd name="T8" fmla="*/ 2147483647 w 1616"/>
                <a:gd name="T9" fmla="*/ 2147483647 h 1653"/>
                <a:gd name="T10" fmla="*/ 2147483647 w 1616"/>
                <a:gd name="T11" fmla="*/ 2147483647 h 1653"/>
                <a:gd name="T12" fmla="*/ 2147483647 w 1616"/>
                <a:gd name="T13" fmla="*/ 2147483647 h 1653"/>
                <a:gd name="T14" fmla="*/ 2147483647 w 1616"/>
                <a:gd name="T15" fmla="*/ 2147483647 h 1653"/>
                <a:gd name="T16" fmla="*/ 2147483647 w 1616"/>
                <a:gd name="T17" fmla="*/ 2147483647 h 1653"/>
                <a:gd name="T18" fmla="*/ 2147483647 w 1616"/>
                <a:gd name="T19" fmla="*/ 2147483647 h 1653"/>
                <a:gd name="T20" fmla="*/ 2147483647 w 1616"/>
                <a:gd name="T21" fmla="*/ 2147483647 h 1653"/>
                <a:gd name="T22" fmla="*/ 2147483647 w 1616"/>
                <a:gd name="T23" fmla="*/ 2147483647 h 1653"/>
                <a:gd name="T24" fmla="*/ 2147483647 w 1616"/>
                <a:gd name="T25" fmla="*/ 2147483647 h 1653"/>
                <a:gd name="T26" fmla="*/ 2147483647 w 1616"/>
                <a:gd name="T27" fmla="*/ 2147483647 h 1653"/>
                <a:gd name="T28" fmla="*/ 2147483647 w 1616"/>
                <a:gd name="T29" fmla="*/ 2147483647 h 1653"/>
                <a:gd name="T30" fmla="*/ 2147483647 w 1616"/>
                <a:gd name="T31" fmla="*/ 2147483647 h 1653"/>
                <a:gd name="T32" fmla="*/ 2147483647 w 1616"/>
                <a:gd name="T33" fmla="*/ 2147483647 h 1653"/>
                <a:gd name="T34" fmla="*/ 2147483647 w 1616"/>
                <a:gd name="T35" fmla="*/ 2147483647 h 1653"/>
                <a:gd name="T36" fmla="*/ 2147483647 w 1616"/>
                <a:gd name="T37" fmla="*/ 2147483647 h 1653"/>
                <a:gd name="T38" fmla="*/ 2147483647 w 1616"/>
                <a:gd name="T39" fmla="*/ 2147483647 h 1653"/>
                <a:gd name="T40" fmla="*/ 2147483647 w 1616"/>
                <a:gd name="T41" fmla="*/ 2147483647 h 1653"/>
                <a:gd name="T42" fmla="*/ 2147483647 w 1616"/>
                <a:gd name="T43" fmla="*/ 2147483647 h 1653"/>
                <a:gd name="T44" fmla="*/ 2147483647 w 1616"/>
                <a:gd name="T45" fmla="*/ 2147483647 h 1653"/>
                <a:gd name="T46" fmla="*/ 2147483647 w 1616"/>
                <a:gd name="T47" fmla="*/ 2147483647 h 1653"/>
                <a:gd name="T48" fmla="*/ 2147483647 w 1616"/>
                <a:gd name="T49" fmla="*/ 2147483647 h 1653"/>
                <a:gd name="T50" fmla="*/ 2147483647 w 1616"/>
                <a:gd name="T51" fmla="*/ 2147483647 h 1653"/>
                <a:gd name="T52" fmla="*/ 2147483647 w 1616"/>
                <a:gd name="T53" fmla="*/ 2147483647 h 1653"/>
                <a:gd name="T54" fmla="*/ 2147483647 w 1616"/>
                <a:gd name="T55" fmla="*/ 2147483647 h 1653"/>
                <a:gd name="T56" fmla="*/ 2147483647 w 1616"/>
                <a:gd name="T57" fmla="*/ 2147483647 h 1653"/>
                <a:gd name="T58" fmla="*/ 2147483647 w 1616"/>
                <a:gd name="T59" fmla="*/ 2147483647 h 1653"/>
                <a:gd name="T60" fmla="*/ 2147483647 w 1616"/>
                <a:gd name="T61" fmla="*/ 2147483647 h 1653"/>
                <a:gd name="T62" fmla="*/ 2147483647 w 1616"/>
                <a:gd name="T63" fmla="*/ 2147483647 h 1653"/>
                <a:gd name="T64" fmla="*/ 2147483647 w 1616"/>
                <a:gd name="T65" fmla="*/ 2147483647 h 1653"/>
                <a:gd name="T66" fmla="*/ 2147483647 w 1616"/>
                <a:gd name="T67" fmla="*/ 2147483647 h 1653"/>
                <a:gd name="T68" fmla="*/ 2147483647 w 1616"/>
                <a:gd name="T69" fmla="*/ 2147483647 h 1653"/>
                <a:gd name="T70" fmla="*/ 2147483647 w 1616"/>
                <a:gd name="T71" fmla="*/ 2147483647 h 1653"/>
                <a:gd name="T72" fmla="*/ 2147483647 w 1616"/>
                <a:gd name="T73" fmla="*/ 2147483647 h 1653"/>
                <a:gd name="T74" fmla="*/ 2147483647 w 1616"/>
                <a:gd name="T75" fmla="*/ 2147483647 h 1653"/>
                <a:gd name="T76" fmla="*/ 2147483647 w 1616"/>
                <a:gd name="T77" fmla="*/ 2147483647 h 1653"/>
                <a:gd name="T78" fmla="*/ 2147483647 w 1616"/>
                <a:gd name="T79" fmla="*/ 0 h 1653"/>
                <a:gd name="T80" fmla="*/ 0 w 1616"/>
                <a:gd name="T81" fmla="*/ 2147483647 h 165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16"/>
                <a:gd name="T124" fmla="*/ 0 h 1653"/>
                <a:gd name="T125" fmla="*/ 1616 w 1616"/>
                <a:gd name="T126" fmla="*/ 1653 h 165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16" h="1653">
                  <a:moveTo>
                    <a:pt x="0" y="97"/>
                  </a:moveTo>
                  <a:lnTo>
                    <a:pt x="218" y="870"/>
                  </a:lnTo>
                  <a:lnTo>
                    <a:pt x="239" y="891"/>
                  </a:lnTo>
                  <a:lnTo>
                    <a:pt x="256" y="945"/>
                  </a:lnTo>
                  <a:lnTo>
                    <a:pt x="267" y="973"/>
                  </a:lnTo>
                  <a:lnTo>
                    <a:pt x="298" y="989"/>
                  </a:lnTo>
                  <a:lnTo>
                    <a:pt x="314" y="1010"/>
                  </a:lnTo>
                  <a:lnTo>
                    <a:pt x="304" y="1043"/>
                  </a:lnTo>
                  <a:lnTo>
                    <a:pt x="331" y="1075"/>
                  </a:lnTo>
                  <a:lnTo>
                    <a:pt x="326" y="1086"/>
                  </a:lnTo>
                  <a:lnTo>
                    <a:pt x="298" y="1124"/>
                  </a:lnTo>
                  <a:lnTo>
                    <a:pt x="298" y="1172"/>
                  </a:lnTo>
                  <a:lnTo>
                    <a:pt x="277" y="1221"/>
                  </a:lnTo>
                  <a:lnTo>
                    <a:pt x="288" y="1286"/>
                  </a:lnTo>
                  <a:lnTo>
                    <a:pt x="321" y="1367"/>
                  </a:lnTo>
                  <a:lnTo>
                    <a:pt x="314" y="1460"/>
                  </a:lnTo>
                  <a:lnTo>
                    <a:pt x="353" y="1518"/>
                  </a:lnTo>
                  <a:lnTo>
                    <a:pt x="358" y="1541"/>
                  </a:lnTo>
                  <a:lnTo>
                    <a:pt x="363" y="1562"/>
                  </a:lnTo>
                  <a:lnTo>
                    <a:pt x="391" y="1590"/>
                  </a:lnTo>
                  <a:lnTo>
                    <a:pt x="391" y="1616"/>
                  </a:lnTo>
                  <a:lnTo>
                    <a:pt x="407" y="1643"/>
                  </a:lnTo>
                  <a:lnTo>
                    <a:pt x="1258" y="1590"/>
                  </a:lnTo>
                  <a:lnTo>
                    <a:pt x="1268" y="1632"/>
                  </a:lnTo>
                  <a:lnTo>
                    <a:pt x="1285" y="1648"/>
                  </a:lnTo>
                  <a:lnTo>
                    <a:pt x="1323" y="1653"/>
                  </a:lnTo>
                  <a:lnTo>
                    <a:pt x="1333" y="1611"/>
                  </a:lnTo>
                  <a:lnTo>
                    <a:pt x="1307" y="1530"/>
                  </a:lnTo>
                  <a:lnTo>
                    <a:pt x="1312" y="1502"/>
                  </a:lnTo>
                  <a:lnTo>
                    <a:pt x="1323" y="1486"/>
                  </a:lnTo>
                  <a:lnTo>
                    <a:pt x="1345" y="1470"/>
                  </a:lnTo>
                  <a:lnTo>
                    <a:pt x="1405" y="1497"/>
                  </a:lnTo>
                  <a:lnTo>
                    <a:pt x="1458" y="1497"/>
                  </a:lnTo>
                  <a:lnTo>
                    <a:pt x="1486" y="1492"/>
                  </a:lnTo>
                  <a:lnTo>
                    <a:pt x="1480" y="1432"/>
                  </a:lnTo>
                  <a:lnTo>
                    <a:pt x="1470" y="1400"/>
                  </a:lnTo>
                  <a:lnTo>
                    <a:pt x="1470" y="1356"/>
                  </a:lnTo>
                  <a:lnTo>
                    <a:pt x="1475" y="1330"/>
                  </a:lnTo>
                  <a:lnTo>
                    <a:pt x="1518" y="1200"/>
                  </a:lnTo>
                  <a:lnTo>
                    <a:pt x="1523" y="1145"/>
                  </a:lnTo>
                  <a:lnTo>
                    <a:pt x="1545" y="1091"/>
                  </a:lnTo>
                  <a:lnTo>
                    <a:pt x="1572" y="1038"/>
                  </a:lnTo>
                  <a:lnTo>
                    <a:pt x="1600" y="1016"/>
                  </a:lnTo>
                  <a:lnTo>
                    <a:pt x="1610" y="1005"/>
                  </a:lnTo>
                  <a:lnTo>
                    <a:pt x="1616" y="989"/>
                  </a:lnTo>
                  <a:lnTo>
                    <a:pt x="1600" y="984"/>
                  </a:lnTo>
                  <a:lnTo>
                    <a:pt x="1594" y="978"/>
                  </a:lnTo>
                  <a:lnTo>
                    <a:pt x="1583" y="978"/>
                  </a:lnTo>
                  <a:lnTo>
                    <a:pt x="1540" y="973"/>
                  </a:lnTo>
                  <a:lnTo>
                    <a:pt x="1523" y="961"/>
                  </a:lnTo>
                  <a:lnTo>
                    <a:pt x="1518" y="945"/>
                  </a:lnTo>
                  <a:lnTo>
                    <a:pt x="1496" y="870"/>
                  </a:lnTo>
                  <a:lnTo>
                    <a:pt x="1458" y="821"/>
                  </a:lnTo>
                  <a:lnTo>
                    <a:pt x="1415" y="799"/>
                  </a:lnTo>
                  <a:lnTo>
                    <a:pt x="1388" y="724"/>
                  </a:lnTo>
                  <a:lnTo>
                    <a:pt x="1361" y="692"/>
                  </a:lnTo>
                  <a:lnTo>
                    <a:pt x="1345" y="648"/>
                  </a:lnTo>
                  <a:lnTo>
                    <a:pt x="1317" y="638"/>
                  </a:lnTo>
                  <a:lnTo>
                    <a:pt x="1268" y="615"/>
                  </a:lnTo>
                  <a:lnTo>
                    <a:pt x="1231" y="573"/>
                  </a:lnTo>
                  <a:lnTo>
                    <a:pt x="1198" y="551"/>
                  </a:lnTo>
                  <a:lnTo>
                    <a:pt x="1198" y="529"/>
                  </a:lnTo>
                  <a:lnTo>
                    <a:pt x="1182" y="497"/>
                  </a:lnTo>
                  <a:lnTo>
                    <a:pt x="1166" y="481"/>
                  </a:lnTo>
                  <a:lnTo>
                    <a:pt x="1117" y="464"/>
                  </a:lnTo>
                  <a:lnTo>
                    <a:pt x="1019" y="378"/>
                  </a:lnTo>
                  <a:lnTo>
                    <a:pt x="976" y="362"/>
                  </a:lnTo>
                  <a:lnTo>
                    <a:pt x="965" y="334"/>
                  </a:lnTo>
                  <a:lnTo>
                    <a:pt x="928" y="297"/>
                  </a:lnTo>
                  <a:lnTo>
                    <a:pt x="900" y="237"/>
                  </a:lnTo>
                  <a:lnTo>
                    <a:pt x="868" y="205"/>
                  </a:lnTo>
                  <a:lnTo>
                    <a:pt x="856" y="188"/>
                  </a:lnTo>
                  <a:lnTo>
                    <a:pt x="797" y="178"/>
                  </a:lnTo>
                  <a:lnTo>
                    <a:pt x="711" y="135"/>
                  </a:lnTo>
                  <a:lnTo>
                    <a:pt x="689" y="113"/>
                  </a:lnTo>
                  <a:lnTo>
                    <a:pt x="716" y="53"/>
                  </a:lnTo>
                  <a:lnTo>
                    <a:pt x="737" y="37"/>
                  </a:lnTo>
                  <a:lnTo>
                    <a:pt x="754" y="16"/>
                  </a:lnTo>
                  <a:lnTo>
                    <a:pt x="754" y="5"/>
                  </a:lnTo>
                  <a:lnTo>
                    <a:pt x="749" y="0"/>
                  </a:lnTo>
                  <a:lnTo>
                    <a:pt x="304" y="64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9" name="MD"/>
            <p:cNvSpPr>
              <a:spLocks/>
            </p:cNvSpPr>
            <p:nvPr/>
          </p:nvSpPr>
          <p:spPr bwMode="auto">
            <a:xfrm>
              <a:off x="3785638" y="1894600"/>
              <a:ext cx="329480" cy="152769"/>
            </a:xfrm>
            <a:custGeom>
              <a:avLst/>
              <a:gdLst>
                <a:gd name="T0" fmla="*/ 2147483647 w 1355"/>
                <a:gd name="T1" fmla="*/ 2147483647 h 649"/>
                <a:gd name="T2" fmla="*/ 2147483647 w 1355"/>
                <a:gd name="T3" fmla="*/ 2147483647 h 649"/>
                <a:gd name="T4" fmla="*/ 2147483647 w 1355"/>
                <a:gd name="T5" fmla="*/ 2147483647 h 649"/>
                <a:gd name="T6" fmla="*/ 2147483647 w 1355"/>
                <a:gd name="T7" fmla="*/ 2147483647 h 649"/>
                <a:gd name="T8" fmla="*/ 2147483647 w 1355"/>
                <a:gd name="T9" fmla="*/ 2147483647 h 649"/>
                <a:gd name="T10" fmla="*/ 2147483647 w 1355"/>
                <a:gd name="T11" fmla="*/ 2147483647 h 649"/>
                <a:gd name="T12" fmla="*/ 2147483647 w 1355"/>
                <a:gd name="T13" fmla="*/ 2147483647 h 649"/>
                <a:gd name="T14" fmla="*/ 2147483647 w 1355"/>
                <a:gd name="T15" fmla="*/ 2147483647 h 649"/>
                <a:gd name="T16" fmla="*/ 2147483647 w 1355"/>
                <a:gd name="T17" fmla="*/ 2147483647 h 649"/>
                <a:gd name="T18" fmla="*/ 2147483647 w 1355"/>
                <a:gd name="T19" fmla="*/ 2147483647 h 649"/>
                <a:gd name="T20" fmla="*/ 2147483647 w 1355"/>
                <a:gd name="T21" fmla="*/ 2147483647 h 649"/>
                <a:gd name="T22" fmla="*/ 2147483647 w 1355"/>
                <a:gd name="T23" fmla="*/ 2147483647 h 649"/>
                <a:gd name="T24" fmla="*/ 2147483647 w 1355"/>
                <a:gd name="T25" fmla="*/ 2147483647 h 649"/>
                <a:gd name="T26" fmla="*/ 2147483647 w 1355"/>
                <a:gd name="T27" fmla="*/ 2147483647 h 649"/>
                <a:gd name="T28" fmla="*/ 2147483647 w 1355"/>
                <a:gd name="T29" fmla="*/ 2147483647 h 649"/>
                <a:gd name="T30" fmla="*/ 2147483647 w 1355"/>
                <a:gd name="T31" fmla="*/ 2147483647 h 649"/>
                <a:gd name="T32" fmla="*/ 2147483647 w 1355"/>
                <a:gd name="T33" fmla="*/ 2147483647 h 649"/>
                <a:gd name="T34" fmla="*/ 2147483647 w 1355"/>
                <a:gd name="T35" fmla="*/ 2147483647 h 649"/>
                <a:gd name="T36" fmla="*/ 2147483647 w 1355"/>
                <a:gd name="T37" fmla="*/ 2147483647 h 649"/>
                <a:gd name="T38" fmla="*/ 2147483647 w 1355"/>
                <a:gd name="T39" fmla="*/ 2147483647 h 649"/>
                <a:gd name="T40" fmla="*/ 2147483647 w 1355"/>
                <a:gd name="T41" fmla="*/ 2147483647 h 649"/>
                <a:gd name="T42" fmla="*/ 2147483647 w 1355"/>
                <a:gd name="T43" fmla="*/ 2147483647 h 649"/>
                <a:gd name="T44" fmla="*/ 2147483647 w 1355"/>
                <a:gd name="T45" fmla="*/ 2147483647 h 649"/>
                <a:gd name="T46" fmla="*/ 2147483647 w 1355"/>
                <a:gd name="T47" fmla="*/ 2147483647 h 649"/>
                <a:gd name="T48" fmla="*/ 2147483647 w 1355"/>
                <a:gd name="T49" fmla="*/ 2147483647 h 649"/>
                <a:gd name="T50" fmla="*/ 2147483647 w 1355"/>
                <a:gd name="T51" fmla="*/ 2147483647 h 649"/>
                <a:gd name="T52" fmla="*/ 2147483647 w 1355"/>
                <a:gd name="T53" fmla="*/ 2147483647 h 649"/>
                <a:gd name="T54" fmla="*/ 2147483647 w 1355"/>
                <a:gd name="T55" fmla="*/ 2147483647 h 649"/>
                <a:gd name="T56" fmla="*/ 2147483647 w 1355"/>
                <a:gd name="T57" fmla="*/ 2147483647 h 649"/>
                <a:gd name="T58" fmla="*/ 2147483647 w 1355"/>
                <a:gd name="T59" fmla="*/ 2147483647 h 649"/>
                <a:gd name="T60" fmla="*/ 2147483647 w 1355"/>
                <a:gd name="T61" fmla="*/ 2147483647 h 649"/>
                <a:gd name="T62" fmla="*/ 2147483647 w 1355"/>
                <a:gd name="T63" fmla="*/ 2147483647 h 649"/>
                <a:gd name="T64" fmla="*/ 2147483647 w 1355"/>
                <a:gd name="T65" fmla="*/ 2147483647 h 649"/>
                <a:gd name="T66" fmla="*/ 2147483647 w 1355"/>
                <a:gd name="T67" fmla="*/ 2147483647 h 649"/>
                <a:gd name="T68" fmla="*/ 2147483647 w 1355"/>
                <a:gd name="T69" fmla="*/ 2147483647 h 649"/>
                <a:gd name="T70" fmla="*/ 2147483647 w 1355"/>
                <a:gd name="T71" fmla="*/ 2147483647 h 649"/>
                <a:gd name="T72" fmla="*/ 2147483647 w 1355"/>
                <a:gd name="T73" fmla="*/ 2147483647 h 649"/>
                <a:gd name="T74" fmla="*/ 2147483647 w 1355"/>
                <a:gd name="T75" fmla="*/ 2147483647 h 649"/>
                <a:gd name="T76" fmla="*/ 2147483647 w 1355"/>
                <a:gd name="T77" fmla="*/ 2147483647 h 649"/>
                <a:gd name="T78" fmla="*/ 2147483647 w 1355"/>
                <a:gd name="T79" fmla="*/ 2147483647 h 649"/>
                <a:gd name="T80" fmla="*/ 2147483647 w 1355"/>
                <a:gd name="T81" fmla="*/ 2147483647 h 649"/>
                <a:gd name="T82" fmla="*/ 2147483647 w 1355"/>
                <a:gd name="T83" fmla="*/ 2147483647 h 649"/>
                <a:gd name="T84" fmla="*/ 2147483647 w 1355"/>
                <a:gd name="T85" fmla="*/ 2147483647 h 649"/>
                <a:gd name="T86" fmla="*/ 2147483647 w 1355"/>
                <a:gd name="T87" fmla="*/ 2147483647 h 649"/>
                <a:gd name="T88" fmla="*/ 2147483647 w 1355"/>
                <a:gd name="T89" fmla="*/ 2147483647 h 649"/>
                <a:gd name="T90" fmla="*/ 2147483647 w 1355"/>
                <a:gd name="T91" fmla="*/ 2147483647 h 649"/>
                <a:gd name="T92" fmla="*/ 2147483647 w 1355"/>
                <a:gd name="T93" fmla="*/ 2147483647 h 649"/>
                <a:gd name="T94" fmla="*/ 2147483647 w 1355"/>
                <a:gd name="T95" fmla="*/ 2147483647 h 649"/>
                <a:gd name="T96" fmla="*/ 2147483647 w 1355"/>
                <a:gd name="T97" fmla="*/ 2147483647 h 649"/>
                <a:gd name="T98" fmla="*/ 2147483647 w 1355"/>
                <a:gd name="T99" fmla="*/ 2147483647 h 649"/>
                <a:gd name="T100" fmla="*/ 2147483647 w 1355"/>
                <a:gd name="T101" fmla="*/ 2147483647 h 649"/>
                <a:gd name="T102" fmla="*/ 2147483647 w 1355"/>
                <a:gd name="T103" fmla="*/ 2147483647 h 64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5"/>
                <a:gd name="T157" fmla="*/ 0 h 649"/>
                <a:gd name="T158" fmla="*/ 1355 w 1355"/>
                <a:gd name="T159" fmla="*/ 649 h 64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5" h="649">
                  <a:moveTo>
                    <a:pt x="1023" y="0"/>
                  </a:moveTo>
                  <a:lnTo>
                    <a:pt x="774" y="44"/>
                  </a:lnTo>
                  <a:lnTo>
                    <a:pt x="0" y="195"/>
                  </a:lnTo>
                  <a:lnTo>
                    <a:pt x="43" y="385"/>
                  </a:lnTo>
                  <a:lnTo>
                    <a:pt x="54" y="362"/>
                  </a:lnTo>
                  <a:lnTo>
                    <a:pt x="71" y="352"/>
                  </a:lnTo>
                  <a:lnTo>
                    <a:pt x="130" y="287"/>
                  </a:lnTo>
                  <a:lnTo>
                    <a:pt x="157" y="281"/>
                  </a:lnTo>
                  <a:lnTo>
                    <a:pt x="179" y="249"/>
                  </a:lnTo>
                  <a:lnTo>
                    <a:pt x="200" y="239"/>
                  </a:lnTo>
                  <a:lnTo>
                    <a:pt x="216" y="200"/>
                  </a:lnTo>
                  <a:lnTo>
                    <a:pt x="232" y="222"/>
                  </a:lnTo>
                  <a:lnTo>
                    <a:pt x="265" y="227"/>
                  </a:lnTo>
                  <a:lnTo>
                    <a:pt x="304" y="211"/>
                  </a:lnTo>
                  <a:lnTo>
                    <a:pt x="309" y="190"/>
                  </a:lnTo>
                  <a:lnTo>
                    <a:pt x="406" y="157"/>
                  </a:lnTo>
                  <a:lnTo>
                    <a:pt x="428" y="168"/>
                  </a:lnTo>
                  <a:lnTo>
                    <a:pt x="450" y="174"/>
                  </a:lnTo>
                  <a:lnTo>
                    <a:pt x="476" y="162"/>
                  </a:lnTo>
                  <a:lnTo>
                    <a:pt x="488" y="190"/>
                  </a:lnTo>
                  <a:lnTo>
                    <a:pt x="499" y="195"/>
                  </a:lnTo>
                  <a:lnTo>
                    <a:pt x="531" y="265"/>
                  </a:lnTo>
                  <a:lnTo>
                    <a:pt x="553" y="260"/>
                  </a:lnTo>
                  <a:lnTo>
                    <a:pt x="579" y="271"/>
                  </a:lnTo>
                  <a:lnTo>
                    <a:pt x="607" y="281"/>
                  </a:lnTo>
                  <a:lnTo>
                    <a:pt x="585" y="309"/>
                  </a:lnTo>
                  <a:lnTo>
                    <a:pt x="618" y="341"/>
                  </a:lnTo>
                  <a:lnTo>
                    <a:pt x="677" y="341"/>
                  </a:lnTo>
                  <a:lnTo>
                    <a:pt x="699" y="368"/>
                  </a:lnTo>
                  <a:lnTo>
                    <a:pt x="737" y="385"/>
                  </a:lnTo>
                  <a:lnTo>
                    <a:pt x="764" y="417"/>
                  </a:lnTo>
                  <a:lnTo>
                    <a:pt x="758" y="432"/>
                  </a:lnTo>
                  <a:lnTo>
                    <a:pt x="720" y="497"/>
                  </a:lnTo>
                  <a:lnTo>
                    <a:pt x="699" y="552"/>
                  </a:lnTo>
                  <a:lnTo>
                    <a:pt x="704" y="595"/>
                  </a:lnTo>
                  <a:lnTo>
                    <a:pt x="748" y="595"/>
                  </a:lnTo>
                  <a:lnTo>
                    <a:pt x="786" y="573"/>
                  </a:lnTo>
                  <a:lnTo>
                    <a:pt x="818" y="606"/>
                  </a:lnTo>
                  <a:lnTo>
                    <a:pt x="834" y="617"/>
                  </a:lnTo>
                  <a:lnTo>
                    <a:pt x="834" y="606"/>
                  </a:lnTo>
                  <a:lnTo>
                    <a:pt x="867" y="601"/>
                  </a:lnTo>
                  <a:lnTo>
                    <a:pt x="916" y="601"/>
                  </a:lnTo>
                  <a:lnTo>
                    <a:pt x="976" y="622"/>
                  </a:lnTo>
                  <a:lnTo>
                    <a:pt x="1002" y="633"/>
                  </a:lnTo>
                  <a:lnTo>
                    <a:pt x="1018" y="633"/>
                  </a:lnTo>
                  <a:lnTo>
                    <a:pt x="1018" y="622"/>
                  </a:lnTo>
                  <a:lnTo>
                    <a:pt x="1002" y="606"/>
                  </a:lnTo>
                  <a:lnTo>
                    <a:pt x="976" y="562"/>
                  </a:lnTo>
                  <a:lnTo>
                    <a:pt x="953" y="557"/>
                  </a:lnTo>
                  <a:lnTo>
                    <a:pt x="948" y="552"/>
                  </a:lnTo>
                  <a:lnTo>
                    <a:pt x="953" y="536"/>
                  </a:lnTo>
                  <a:lnTo>
                    <a:pt x="965" y="536"/>
                  </a:lnTo>
                  <a:lnTo>
                    <a:pt x="970" y="525"/>
                  </a:lnTo>
                  <a:lnTo>
                    <a:pt x="943" y="514"/>
                  </a:lnTo>
                  <a:lnTo>
                    <a:pt x="921" y="476"/>
                  </a:lnTo>
                  <a:lnTo>
                    <a:pt x="894" y="411"/>
                  </a:lnTo>
                  <a:lnTo>
                    <a:pt x="888" y="385"/>
                  </a:lnTo>
                  <a:lnTo>
                    <a:pt x="883" y="352"/>
                  </a:lnTo>
                  <a:lnTo>
                    <a:pt x="894" y="281"/>
                  </a:lnTo>
                  <a:lnTo>
                    <a:pt x="894" y="265"/>
                  </a:lnTo>
                  <a:lnTo>
                    <a:pt x="883" y="255"/>
                  </a:lnTo>
                  <a:lnTo>
                    <a:pt x="878" y="232"/>
                  </a:lnTo>
                  <a:lnTo>
                    <a:pt x="883" y="222"/>
                  </a:lnTo>
                  <a:lnTo>
                    <a:pt x="894" y="206"/>
                  </a:lnTo>
                  <a:lnTo>
                    <a:pt x="899" y="184"/>
                  </a:lnTo>
                  <a:lnTo>
                    <a:pt x="953" y="146"/>
                  </a:lnTo>
                  <a:lnTo>
                    <a:pt x="965" y="135"/>
                  </a:lnTo>
                  <a:lnTo>
                    <a:pt x="976" y="81"/>
                  </a:lnTo>
                  <a:lnTo>
                    <a:pt x="1002" y="86"/>
                  </a:lnTo>
                  <a:lnTo>
                    <a:pt x="1018" y="103"/>
                  </a:lnTo>
                  <a:lnTo>
                    <a:pt x="992" y="146"/>
                  </a:lnTo>
                  <a:lnTo>
                    <a:pt x="976" y="174"/>
                  </a:lnTo>
                  <a:lnTo>
                    <a:pt x="959" y="195"/>
                  </a:lnTo>
                  <a:lnTo>
                    <a:pt x="943" y="227"/>
                  </a:lnTo>
                  <a:lnTo>
                    <a:pt x="959" y="265"/>
                  </a:lnTo>
                  <a:lnTo>
                    <a:pt x="986" y="271"/>
                  </a:lnTo>
                  <a:lnTo>
                    <a:pt x="1002" y="341"/>
                  </a:lnTo>
                  <a:lnTo>
                    <a:pt x="997" y="352"/>
                  </a:lnTo>
                  <a:lnTo>
                    <a:pt x="959" y="373"/>
                  </a:lnTo>
                  <a:lnTo>
                    <a:pt x="965" y="390"/>
                  </a:lnTo>
                  <a:lnTo>
                    <a:pt x="997" y="401"/>
                  </a:lnTo>
                  <a:lnTo>
                    <a:pt x="1002" y="417"/>
                  </a:lnTo>
                  <a:lnTo>
                    <a:pt x="997" y="444"/>
                  </a:lnTo>
                  <a:lnTo>
                    <a:pt x="1002" y="460"/>
                  </a:lnTo>
                  <a:lnTo>
                    <a:pt x="1002" y="481"/>
                  </a:lnTo>
                  <a:lnTo>
                    <a:pt x="1018" y="525"/>
                  </a:lnTo>
                  <a:lnTo>
                    <a:pt x="1056" y="552"/>
                  </a:lnTo>
                  <a:lnTo>
                    <a:pt x="1078" y="552"/>
                  </a:lnTo>
                  <a:lnTo>
                    <a:pt x="1095" y="536"/>
                  </a:lnTo>
                  <a:lnTo>
                    <a:pt x="1116" y="541"/>
                  </a:lnTo>
                  <a:lnTo>
                    <a:pt x="1127" y="546"/>
                  </a:lnTo>
                  <a:lnTo>
                    <a:pt x="1121" y="568"/>
                  </a:lnTo>
                  <a:lnTo>
                    <a:pt x="1143" y="606"/>
                  </a:lnTo>
                  <a:lnTo>
                    <a:pt x="1149" y="622"/>
                  </a:lnTo>
                  <a:lnTo>
                    <a:pt x="1160" y="643"/>
                  </a:lnTo>
                  <a:lnTo>
                    <a:pt x="1197" y="643"/>
                  </a:lnTo>
                  <a:lnTo>
                    <a:pt x="1197" y="649"/>
                  </a:lnTo>
                  <a:lnTo>
                    <a:pt x="1225" y="622"/>
                  </a:lnTo>
                  <a:lnTo>
                    <a:pt x="1316" y="590"/>
                  </a:lnTo>
                  <a:lnTo>
                    <a:pt x="1316" y="573"/>
                  </a:lnTo>
                  <a:lnTo>
                    <a:pt x="1328" y="552"/>
                  </a:lnTo>
                  <a:lnTo>
                    <a:pt x="1355" y="427"/>
                  </a:lnTo>
                  <a:lnTo>
                    <a:pt x="1349" y="417"/>
                  </a:lnTo>
                  <a:lnTo>
                    <a:pt x="1160" y="455"/>
                  </a:lnTo>
                  <a:lnTo>
                    <a:pt x="1023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20" name="DE"/>
            <p:cNvSpPr>
              <a:spLocks/>
            </p:cNvSpPr>
            <p:nvPr/>
          </p:nvSpPr>
          <p:spPr bwMode="auto">
            <a:xfrm>
              <a:off x="4034757" y="1878518"/>
              <a:ext cx="80361" cy="120608"/>
            </a:xfrm>
            <a:custGeom>
              <a:avLst/>
              <a:gdLst>
                <a:gd name="T0" fmla="*/ 2147483647 w 326"/>
                <a:gd name="T1" fmla="*/ 2147483647 h 514"/>
                <a:gd name="T2" fmla="*/ 2147483647 w 326"/>
                <a:gd name="T3" fmla="*/ 2147483647 h 514"/>
                <a:gd name="T4" fmla="*/ 2147483647 w 326"/>
                <a:gd name="T5" fmla="*/ 2147483647 h 514"/>
                <a:gd name="T6" fmla="*/ 2147483647 w 326"/>
                <a:gd name="T7" fmla="*/ 2147483647 h 514"/>
                <a:gd name="T8" fmla="*/ 2147483647 w 326"/>
                <a:gd name="T9" fmla="*/ 2147483647 h 514"/>
                <a:gd name="T10" fmla="*/ 2147483647 w 326"/>
                <a:gd name="T11" fmla="*/ 2147483647 h 514"/>
                <a:gd name="T12" fmla="*/ 2147483647 w 326"/>
                <a:gd name="T13" fmla="*/ 2147483647 h 514"/>
                <a:gd name="T14" fmla="*/ 2147483647 w 326"/>
                <a:gd name="T15" fmla="*/ 2147483647 h 514"/>
                <a:gd name="T16" fmla="*/ 2147483647 w 326"/>
                <a:gd name="T17" fmla="*/ 2147483647 h 514"/>
                <a:gd name="T18" fmla="*/ 2147483647 w 326"/>
                <a:gd name="T19" fmla="*/ 2147483647 h 514"/>
                <a:gd name="T20" fmla="*/ 2147483647 w 326"/>
                <a:gd name="T21" fmla="*/ 2147483647 h 514"/>
                <a:gd name="T22" fmla="*/ 2147483647 w 326"/>
                <a:gd name="T23" fmla="*/ 2147483647 h 514"/>
                <a:gd name="T24" fmla="*/ 2147483647 w 326"/>
                <a:gd name="T25" fmla="*/ 2147483647 h 514"/>
                <a:gd name="T26" fmla="*/ 2147483647 w 326"/>
                <a:gd name="T27" fmla="*/ 2147483647 h 514"/>
                <a:gd name="T28" fmla="*/ 2147483647 w 326"/>
                <a:gd name="T29" fmla="*/ 2147483647 h 514"/>
                <a:gd name="T30" fmla="*/ 2147483647 w 326"/>
                <a:gd name="T31" fmla="*/ 0 h 514"/>
                <a:gd name="T32" fmla="*/ 2147483647 w 326"/>
                <a:gd name="T33" fmla="*/ 2147483647 h 514"/>
                <a:gd name="T34" fmla="*/ 2147483647 w 326"/>
                <a:gd name="T35" fmla="*/ 2147483647 h 514"/>
                <a:gd name="T36" fmla="*/ 2147483647 w 326"/>
                <a:gd name="T37" fmla="*/ 2147483647 h 514"/>
                <a:gd name="T38" fmla="*/ 2147483647 w 326"/>
                <a:gd name="T39" fmla="*/ 2147483647 h 514"/>
                <a:gd name="T40" fmla="*/ 0 w 326"/>
                <a:gd name="T41" fmla="*/ 2147483647 h 514"/>
                <a:gd name="T42" fmla="*/ 2147483647 w 326"/>
                <a:gd name="T43" fmla="*/ 2147483647 h 514"/>
                <a:gd name="T44" fmla="*/ 2147483647 w 326"/>
                <a:gd name="T45" fmla="*/ 2147483647 h 51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26"/>
                <a:gd name="T70" fmla="*/ 0 h 514"/>
                <a:gd name="T71" fmla="*/ 326 w 326"/>
                <a:gd name="T72" fmla="*/ 514 h 51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26" h="514">
                  <a:moveTo>
                    <a:pt x="326" y="476"/>
                  </a:moveTo>
                  <a:lnTo>
                    <a:pt x="321" y="444"/>
                  </a:lnTo>
                  <a:lnTo>
                    <a:pt x="299" y="389"/>
                  </a:lnTo>
                  <a:lnTo>
                    <a:pt x="261" y="356"/>
                  </a:lnTo>
                  <a:lnTo>
                    <a:pt x="212" y="319"/>
                  </a:lnTo>
                  <a:lnTo>
                    <a:pt x="191" y="298"/>
                  </a:lnTo>
                  <a:lnTo>
                    <a:pt x="179" y="270"/>
                  </a:lnTo>
                  <a:lnTo>
                    <a:pt x="142" y="205"/>
                  </a:lnTo>
                  <a:lnTo>
                    <a:pt x="126" y="173"/>
                  </a:lnTo>
                  <a:lnTo>
                    <a:pt x="93" y="135"/>
                  </a:lnTo>
                  <a:lnTo>
                    <a:pt x="82" y="113"/>
                  </a:lnTo>
                  <a:lnTo>
                    <a:pt x="77" y="92"/>
                  </a:lnTo>
                  <a:lnTo>
                    <a:pt x="77" y="86"/>
                  </a:lnTo>
                  <a:lnTo>
                    <a:pt x="77" y="75"/>
                  </a:lnTo>
                  <a:lnTo>
                    <a:pt x="98" y="5"/>
                  </a:lnTo>
                  <a:lnTo>
                    <a:pt x="72" y="0"/>
                  </a:lnTo>
                  <a:lnTo>
                    <a:pt x="44" y="5"/>
                  </a:lnTo>
                  <a:lnTo>
                    <a:pt x="17" y="32"/>
                  </a:lnTo>
                  <a:lnTo>
                    <a:pt x="12" y="54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137" y="514"/>
                  </a:lnTo>
                  <a:lnTo>
                    <a:pt x="326" y="47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21" name="Group 20"/>
            <p:cNvGrpSpPr/>
            <p:nvPr/>
          </p:nvGrpSpPr>
          <p:grpSpPr>
            <a:xfrm>
              <a:off x="3681169" y="1388047"/>
              <a:ext cx="586635" cy="562836"/>
              <a:chOff x="3681169" y="1388047"/>
              <a:chExt cx="586635" cy="562836"/>
            </a:xfrm>
          </p:grpSpPr>
          <p:sp>
            <p:nvSpPr>
              <p:cNvPr id="114" name="NY"/>
              <p:cNvSpPr>
                <a:spLocks/>
              </p:cNvSpPr>
              <p:nvPr/>
            </p:nvSpPr>
            <p:spPr bwMode="auto">
              <a:xfrm>
                <a:off x="3729385" y="1388047"/>
                <a:ext cx="538419" cy="418107"/>
              </a:xfrm>
              <a:custGeom>
                <a:avLst/>
                <a:gdLst>
                  <a:gd name="T0" fmla="*/ 2147483647 w 2221"/>
                  <a:gd name="T1" fmla="*/ 2147483647 h 1698"/>
                  <a:gd name="T2" fmla="*/ 2147483647 w 2221"/>
                  <a:gd name="T3" fmla="*/ 2147483647 h 1698"/>
                  <a:gd name="T4" fmla="*/ 2147483647 w 2221"/>
                  <a:gd name="T5" fmla="*/ 2147483647 h 1698"/>
                  <a:gd name="T6" fmla="*/ 2147483647 w 2221"/>
                  <a:gd name="T7" fmla="*/ 2147483647 h 1698"/>
                  <a:gd name="T8" fmla="*/ 2147483647 w 2221"/>
                  <a:gd name="T9" fmla="*/ 2147483647 h 1698"/>
                  <a:gd name="T10" fmla="*/ 2147483647 w 2221"/>
                  <a:gd name="T11" fmla="*/ 2147483647 h 1698"/>
                  <a:gd name="T12" fmla="*/ 2147483647 w 2221"/>
                  <a:gd name="T13" fmla="*/ 2147483647 h 1698"/>
                  <a:gd name="T14" fmla="*/ 2147483647 w 2221"/>
                  <a:gd name="T15" fmla="*/ 2147483647 h 1698"/>
                  <a:gd name="T16" fmla="*/ 2147483647 w 2221"/>
                  <a:gd name="T17" fmla="*/ 2147483647 h 1698"/>
                  <a:gd name="T18" fmla="*/ 2147483647 w 2221"/>
                  <a:gd name="T19" fmla="*/ 2147483647 h 1698"/>
                  <a:gd name="T20" fmla="*/ 2147483647 w 2221"/>
                  <a:gd name="T21" fmla="*/ 2147483647 h 1698"/>
                  <a:gd name="T22" fmla="*/ 2147483647 w 2221"/>
                  <a:gd name="T23" fmla="*/ 2147483647 h 1698"/>
                  <a:gd name="T24" fmla="*/ 2147483647 w 2221"/>
                  <a:gd name="T25" fmla="*/ 2147483647 h 1698"/>
                  <a:gd name="T26" fmla="*/ 2147483647 w 2221"/>
                  <a:gd name="T27" fmla="*/ 2147483647 h 1698"/>
                  <a:gd name="T28" fmla="*/ 2147483647 w 2221"/>
                  <a:gd name="T29" fmla="*/ 2147483647 h 1698"/>
                  <a:gd name="T30" fmla="*/ 2147483647 w 2221"/>
                  <a:gd name="T31" fmla="*/ 2147483647 h 1698"/>
                  <a:gd name="T32" fmla="*/ 2147483647 w 2221"/>
                  <a:gd name="T33" fmla="*/ 2147483647 h 1698"/>
                  <a:gd name="T34" fmla="*/ 2147483647 w 2221"/>
                  <a:gd name="T35" fmla="*/ 2147483647 h 1698"/>
                  <a:gd name="T36" fmla="*/ 2147483647 w 2221"/>
                  <a:gd name="T37" fmla="*/ 2147483647 h 1698"/>
                  <a:gd name="T38" fmla="*/ 2147483647 w 2221"/>
                  <a:gd name="T39" fmla="*/ 2147483647 h 1698"/>
                  <a:gd name="T40" fmla="*/ 2147483647 w 2221"/>
                  <a:gd name="T41" fmla="*/ 2147483647 h 1698"/>
                  <a:gd name="T42" fmla="*/ 2147483647 w 2221"/>
                  <a:gd name="T43" fmla="*/ 2147483647 h 1698"/>
                  <a:gd name="T44" fmla="*/ 2147483647 w 2221"/>
                  <a:gd name="T45" fmla="*/ 2147483647 h 1698"/>
                  <a:gd name="T46" fmla="*/ 2147483647 w 2221"/>
                  <a:gd name="T47" fmla="*/ 2147483647 h 1698"/>
                  <a:gd name="T48" fmla="*/ 2147483647 w 2221"/>
                  <a:gd name="T49" fmla="*/ 2147483647 h 1698"/>
                  <a:gd name="T50" fmla="*/ 2147483647 w 2221"/>
                  <a:gd name="T51" fmla="*/ 2147483647 h 1698"/>
                  <a:gd name="T52" fmla="*/ 2147483647 w 2221"/>
                  <a:gd name="T53" fmla="*/ 0 h 1698"/>
                  <a:gd name="T54" fmla="*/ 2147483647 w 2221"/>
                  <a:gd name="T55" fmla="*/ 2147483647 h 1698"/>
                  <a:gd name="T56" fmla="*/ 2147483647 w 2221"/>
                  <a:gd name="T57" fmla="*/ 2147483647 h 1698"/>
                  <a:gd name="T58" fmla="*/ 2147483647 w 2221"/>
                  <a:gd name="T59" fmla="*/ 2147483647 h 1698"/>
                  <a:gd name="T60" fmla="*/ 2147483647 w 2221"/>
                  <a:gd name="T61" fmla="*/ 2147483647 h 1698"/>
                  <a:gd name="T62" fmla="*/ 2147483647 w 2221"/>
                  <a:gd name="T63" fmla="*/ 2147483647 h 1698"/>
                  <a:gd name="T64" fmla="*/ 2147483647 w 2221"/>
                  <a:gd name="T65" fmla="*/ 2147483647 h 1698"/>
                  <a:gd name="T66" fmla="*/ 2147483647 w 2221"/>
                  <a:gd name="T67" fmla="*/ 2147483647 h 1698"/>
                  <a:gd name="T68" fmla="*/ 2147483647 w 2221"/>
                  <a:gd name="T69" fmla="*/ 2147483647 h 1698"/>
                  <a:gd name="T70" fmla="*/ 2147483647 w 2221"/>
                  <a:gd name="T71" fmla="*/ 2147483647 h 1698"/>
                  <a:gd name="T72" fmla="*/ 2147483647 w 2221"/>
                  <a:gd name="T73" fmla="*/ 2147483647 h 1698"/>
                  <a:gd name="T74" fmla="*/ 2147483647 w 2221"/>
                  <a:gd name="T75" fmla="*/ 2147483647 h 1698"/>
                  <a:gd name="T76" fmla="*/ 2147483647 w 2221"/>
                  <a:gd name="T77" fmla="*/ 2147483647 h 1698"/>
                  <a:gd name="T78" fmla="*/ 2147483647 w 2221"/>
                  <a:gd name="T79" fmla="*/ 2147483647 h 1698"/>
                  <a:gd name="T80" fmla="*/ 2147483647 w 2221"/>
                  <a:gd name="T81" fmla="*/ 2147483647 h 1698"/>
                  <a:gd name="T82" fmla="*/ 2147483647 w 2221"/>
                  <a:gd name="T83" fmla="*/ 2147483647 h 1698"/>
                  <a:gd name="T84" fmla="*/ 2147483647 w 2221"/>
                  <a:gd name="T85" fmla="*/ 2147483647 h 1698"/>
                  <a:gd name="T86" fmla="*/ 2147483647 w 2221"/>
                  <a:gd name="T87" fmla="*/ 2147483647 h 1698"/>
                  <a:gd name="T88" fmla="*/ 2147483647 w 2221"/>
                  <a:gd name="T89" fmla="*/ 2147483647 h 169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221"/>
                  <a:gd name="T136" fmla="*/ 0 h 1698"/>
                  <a:gd name="T137" fmla="*/ 2221 w 2221"/>
                  <a:gd name="T138" fmla="*/ 1698 h 169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221" h="1698">
                    <a:moveTo>
                      <a:pt x="1441" y="1401"/>
                    </a:moveTo>
                    <a:lnTo>
                      <a:pt x="1680" y="1487"/>
                    </a:lnTo>
                    <a:lnTo>
                      <a:pt x="1697" y="1525"/>
                    </a:lnTo>
                    <a:lnTo>
                      <a:pt x="1680" y="1541"/>
                    </a:lnTo>
                    <a:lnTo>
                      <a:pt x="1669" y="1557"/>
                    </a:lnTo>
                    <a:lnTo>
                      <a:pt x="1664" y="1584"/>
                    </a:lnTo>
                    <a:lnTo>
                      <a:pt x="1664" y="1622"/>
                    </a:lnTo>
                    <a:lnTo>
                      <a:pt x="1653" y="1628"/>
                    </a:lnTo>
                    <a:lnTo>
                      <a:pt x="1637" y="1633"/>
                    </a:lnTo>
                    <a:lnTo>
                      <a:pt x="1615" y="1682"/>
                    </a:lnTo>
                    <a:lnTo>
                      <a:pt x="1615" y="1698"/>
                    </a:lnTo>
                    <a:lnTo>
                      <a:pt x="1625" y="1698"/>
                    </a:lnTo>
                    <a:lnTo>
                      <a:pt x="1637" y="1693"/>
                    </a:lnTo>
                    <a:lnTo>
                      <a:pt x="1642" y="1682"/>
                    </a:lnTo>
                    <a:lnTo>
                      <a:pt x="1680" y="1644"/>
                    </a:lnTo>
                    <a:lnTo>
                      <a:pt x="1702" y="1649"/>
                    </a:lnTo>
                    <a:lnTo>
                      <a:pt x="1756" y="1649"/>
                    </a:lnTo>
                    <a:lnTo>
                      <a:pt x="1772" y="1633"/>
                    </a:lnTo>
                    <a:lnTo>
                      <a:pt x="1821" y="1622"/>
                    </a:lnTo>
                    <a:lnTo>
                      <a:pt x="1864" y="1606"/>
                    </a:lnTo>
                    <a:lnTo>
                      <a:pt x="1891" y="1589"/>
                    </a:lnTo>
                    <a:lnTo>
                      <a:pt x="1918" y="1557"/>
                    </a:lnTo>
                    <a:lnTo>
                      <a:pt x="2053" y="1466"/>
                    </a:lnTo>
                    <a:lnTo>
                      <a:pt x="2092" y="1444"/>
                    </a:lnTo>
                    <a:lnTo>
                      <a:pt x="2119" y="1417"/>
                    </a:lnTo>
                    <a:lnTo>
                      <a:pt x="2141" y="1412"/>
                    </a:lnTo>
                    <a:lnTo>
                      <a:pt x="2162" y="1396"/>
                    </a:lnTo>
                    <a:lnTo>
                      <a:pt x="2189" y="1379"/>
                    </a:lnTo>
                    <a:lnTo>
                      <a:pt x="2205" y="1363"/>
                    </a:lnTo>
                    <a:lnTo>
                      <a:pt x="2216" y="1331"/>
                    </a:lnTo>
                    <a:lnTo>
                      <a:pt x="2221" y="1319"/>
                    </a:lnTo>
                    <a:lnTo>
                      <a:pt x="2216" y="1314"/>
                    </a:lnTo>
                    <a:lnTo>
                      <a:pt x="2189" y="1341"/>
                    </a:lnTo>
                    <a:lnTo>
                      <a:pt x="2157" y="1352"/>
                    </a:lnTo>
                    <a:lnTo>
                      <a:pt x="2119" y="1368"/>
                    </a:lnTo>
                    <a:lnTo>
                      <a:pt x="2102" y="1384"/>
                    </a:lnTo>
                    <a:lnTo>
                      <a:pt x="2092" y="1406"/>
                    </a:lnTo>
                    <a:lnTo>
                      <a:pt x="2060" y="1422"/>
                    </a:lnTo>
                    <a:lnTo>
                      <a:pt x="2053" y="1412"/>
                    </a:lnTo>
                    <a:lnTo>
                      <a:pt x="2065" y="1389"/>
                    </a:lnTo>
                    <a:lnTo>
                      <a:pt x="2086" y="1363"/>
                    </a:lnTo>
                    <a:lnTo>
                      <a:pt x="2113" y="1319"/>
                    </a:lnTo>
                    <a:lnTo>
                      <a:pt x="2102" y="1314"/>
                    </a:lnTo>
                    <a:lnTo>
                      <a:pt x="2081" y="1336"/>
                    </a:lnTo>
                    <a:lnTo>
                      <a:pt x="2070" y="1357"/>
                    </a:lnTo>
                    <a:lnTo>
                      <a:pt x="2048" y="1379"/>
                    </a:lnTo>
                    <a:lnTo>
                      <a:pt x="1972" y="1422"/>
                    </a:lnTo>
                    <a:lnTo>
                      <a:pt x="1875" y="1466"/>
                    </a:lnTo>
                    <a:lnTo>
                      <a:pt x="1799" y="1509"/>
                    </a:lnTo>
                    <a:lnTo>
                      <a:pt x="1767" y="1525"/>
                    </a:lnTo>
                    <a:lnTo>
                      <a:pt x="1734" y="1563"/>
                    </a:lnTo>
                    <a:lnTo>
                      <a:pt x="1718" y="1552"/>
                    </a:lnTo>
                    <a:lnTo>
                      <a:pt x="1718" y="1519"/>
                    </a:lnTo>
                    <a:lnTo>
                      <a:pt x="1728" y="1487"/>
                    </a:lnTo>
                    <a:lnTo>
                      <a:pt x="1756" y="1466"/>
                    </a:lnTo>
                    <a:lnTo>
                      <a:pt x="1723" y="1433"/>
                    </a:lnTo>
                    <a:lnTo>
                      <a:pt x="1767" y="1389"/>
                    </a:lnTo>
                    <a:lnTo>
                      <a:pt x="1772" y="1373"/>
                    </a:lnTo>
                    <a:lnTo>
                      <a:pt x="1750" y="1352"/>
                    </a:lnTo>
                    <a:lnTo>
                      <a:pt x="1718" y="1076"/>
                    </a:lnTo>
                    <a:lnTo>
                      <a:pt x="1707" y="1065"/>
                    </a:lnTo>
                    <a:lnTo>
                      <a:pt x="1707" y="811"/>
                    </a:lnTo>
                    <a:lnTo>
                      <a:pt x="1680" y="751"/>
                    </a:lnTo>
                    <a:lnTo>
                      <a:pt x="1658" y="686"/>
                    </a:lnTo>
                    <a:lnTo>
                      <a:pt x="1658" y="638"/>
                    </a:lnTo>
                    <a:lnTo>
                      <a:pt x="1642" y="546"/>
                    </a:lnTo>
                    <a:lnTo>
                      <a:pt x="1615" y="498"/>
                    </a:lnTo>
                    <a:lnTo>
                      <a:pt x="1599" y="503"/>
                    </a:lnTo>
                    <a:lnTo>
                      <a:pt x="1599" y="514"/>
                    </a:lnTo>
                    <a:lnTo>
                      <a:pt x="1593" y="514"/>
                    </a:lnTo>
                    <a:lnTo>
                      <a:pt x="1583" y="498"/>
                    </a:lnTo>
                    <a:lnTo>
                      <a:pt x="1588" y="449"/>
                    </a:lnTo>
                    <a:lnTo>
                      <a:pt x="1544" y="346"/>
                    </a:lnTo>
                    <a:lnTo>
                      <a:pt x="1539" y="308"/>
                    </a:lnTo>
                    <a:lnTo>
                      <a:pt x="1555" y="265"/>
                    </a:lnTo>
                    <a:lnTo>
                      <a:pt x="1544" y="189"/>
                    </a:lnTo>
                    <a:lnTo>
                      <a:pt x="1501" y="82"/>
                    </a:lnTo>
                    <a:lnTo>
                      <a:pt x="1495" y="70"/>
                    </a:lnTo>
                    <a:lnTo>
                      <a:pt x="1485" y="54"/>
                    </a:lnTo>
                    <a:lnTo>
                      <a:pt x="1490" y="38"/>
                    </a:lnTo>
                    <a:lnTo>
                      <a:pt x="1474" y="0"/>
                    </a:lnTo>
                    <a:lnTo>
                      <a:pt x="1122" y="87"/>
                    </a:lnTo>
                    <a:lnTo>
                      <a:pt x="1116" y="82"/>
                    </a:lnTo>
                    <a:lnTo>
                      <a:pt x="1106" y="82"/>
                    </a:lnTo>
                    <a:lnTo>
                      <a:pt x="1073" y="98"/>
                    </a:lnTo>
                    <a:lnTo>
                      <a:pt x="992" y="184"/>
                    </a:lnTo>
                    <a:lnTo>
                      <a:pt x="904" y="298"/>
                    </a:lnTo>
                    <a:lnTo>
                      <a:pt x="894" y="319"/>
                    </a:lnTo>
                    <a:lnTo>
                      <a:pt x="899" y="340"/>
                    </a:lnTo>
                    <a:lnTo>
                      <a:pt x="888" y="384"/>
                    </a:lnTo>
                    <a:lnTo>
                      <a:pt x="867" y="400"/>
                    </a:lnTo>
                    <a:lnTo>
                      <a:pt x="780" y="486"/>
                    </a:lnTo>
                    <a:lnTo>
                      <a:pt x="775" y="503"/>
                    </a:lnTo>
                    <a:lnTo>
                      <a:pt x="786" y="541"/>
                    </a:lnTo>
                    <a:lnTo>
                      <a:pt x="797" y="546"/>
                    </a:lnTo>
                    <a:lnTo>
                      <a:pt x="813" y="541"/>
                    </a:lnTo>
                    <a:lnTo>
                      <a:pt x="834" y="557"/>
                    </a:lnTo>
                    <a:lnTo>
                      <a:pt x="839" y="574"/>
                    </a:lnTo>
                    <a:lnTo>
                      <a:pt x="823" y="589"/>
                    </a:lnTo>
                    <a:lnTo>
                      <a:pt x="829" y="621"/>
                    </a:lnTo>
                    <a:lnTo>
                      <a:pt x="851" y="654"/>
                    </a:lnTo>
                    <a:lnTo>
                      <a:pt x="846" y="702"/>
                    </a:lnTo>
                    <a:lnTo>
                      <a:pt x="792" y="730"/>
                    </a:lnTo>
                    <a:lnTo>
                      <a:pt x="710" y="816"/>
                    </a:lnTo>
                    <a:lnTo>
                      <a:pt x="645" y="838"/>
                    </a:lnTo>
                    <a:lnTo>
                      <a:pt x="509" y="876"/>
                    </a:lnTo>
                    <a:lnTo>
                      <a:pt x="460" y="860"/>
                    </a:lnTo>
                    <a:lnTo>
                      <a:pt x="417" y="855"/>
                    </a:lnTo>
                    <a:lnTo>
                      <a:pt x="347" y="860"/>
                    </a:lnTo>
                    <a:lnTo>
                      <a:pt x="271" y="876"/>
                    </a:lnTo>
                    <a:lnTo>
                      <a:pt x="185" y="908"/>
                    </a:lnTo>
                    <a:lnTo>
                      <a:pt x="146" y="930"/>
                    </a:lnTo>
                    <a:lnTo>
                      <a:pt x="136" y="978"/>
                    </a:lnTo>
                    <a:lnTo>
                      <a:pt x="136" y="1006"/>
                    </a:lnTo>
                    <a:lnTo>
                      <a:pt x="201" y="1076"/>
                    </a:lnTo>
                    <a:lnTo>
                      <a:pt x="206" y="1108"/>
                    </a:lnTo>
                    <a:lnTo>
                      <a:pt x="195" y="1130"/>
                    </a:lnTo>
                    <a:lnTo>
                      <a:pt x="173" y="1141"/>
                    </a:lnTo>
                    <a:lnTo>
                      <a:pt x="157" y="1201"/>
                    </a:lnTo>
                    <a:lnTo>
                      <a:pt x="38" y="1308"/>
                    </a:lnTo>
                    <a:lnTo>
                      <a:pt x="0" y="1341"/>
                    </a:lnTo>
                    <a:lnTo>
                      <a:pt x="22" y="1438"/>
                    </a:lnTo>
                    <a:lnTo>
                      <a:pt x="1209" y="1201"/>
                    </a:lnTo>
                    <a:lnTo>
                      <a:pt x="1230" y="1217"/>
                    </a:lnTo>
                    <a:lnTo>
                      <a:pt x="1236" y="1238"/>
                    </a:lnTo>
                    <a:lnTo>
                      <a:pt x="1246" y="1249"/>
                    </a:lnTo>
                    <a:lnTo>
                      <a:pt x="1257" y="1243"/>
                    </a:lnTo>
                    <a:lnTo>
                      <a:pt x="1267" y="1254"/>
                    </a:lnTo>
                    <a:lnTo>
                      <a:pt x="1290" y="1260"/>
                    </a:lnTo>
                    <a:lnTo>
                      <a:pt x="1322" y="1331"/>
                    </a:lnTo>
                    <a:lnTo>
                      <a:pt x="1327" y="1357"/>
                    </a:lnTo>
                    <a:lnTo>
                      <a:pt x="1344" y="1368"/>
                    </a:lnTo>
                    <a:lnTo>
                      <a:pt x="1344" y="1379"/>
                    </a:lnTo>
                    <a:lnTo>
                      <a:pt x="1414" y="1384"/>
                    </a:lnTo>
                    <a:lnTo>
                      <a:pt x="1441" y="1401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5" name="PA"/>
              <p:cNvSpPr>
                <a:spLocks/>
              </p:cNvSpPr>
              <p:nvPr/>
            </p:nvSpPr>
            <p:spPr bwMode="auto">
              <a:xfrm>
                <a:off x="3681169" y="1685546"/>
                <a:ext cx="417877" cy="265337"/>
              </a:xfrm>
              <a:custGeom>
                <a:avLst/>
                <a:gdLst>
                  <a:gd name="T0" fmla="*/ 2147483647 w 1724"/>
                  <a:gd name="T1" fmla="*/ 2147483647 h 1114"/>
                  <a:gd name="T2" fmla="*/ 2147483647 w 1724"/>
                  <a:gd name="T3" fmla="*/ 2147483647 h 1114"/>
                  <a:gd name="T4" fmla="*/ 2147483647 w 1724"/>
                  <a:gd name="T5" fmla="*/ 2147483647 h 1114"/>
                  <a:gd name="T6" fmla="*/ 2147483647 w 1724"/>
                  <a:gd name="T7" fmla="*/ 2147483647 h 1114"/>
                  <a:gd name="T8" fmla="*/ 2147483647 w 1724"/>
                  <a:gd name="T9" fmla="*/ 2147483647 h 1114"/>
                  <a:gd name="T10" fmla="*/ 2147483647 w 1724"/>
                  <a:gd name="T11" fmla="*/ 2147483647 h 1114"/>
                  <a:gd name="T12" fmla="*/ 2147483647 w 1724"/>
                  <a:gd name="T13" fmla="*/ 2147483647 h 1114"/>
                  <a:gd name="T14" fmla="*/ 2147483647 w 1724"/>
                  <a:gd name="T15" fmla="*/ 2147483647 h 1114"/>
                  <a:gd name="T16" fmla="*/ 2147483647 w 1724"/>
                  <a:gd name="T17" fmla="*/ 2147483647 h 1114"/>
                  <a:gd name="T18" fmla="*/ 2147483647 w 1724"/>
                  <a:gd name="T19" fmla="*/ 2147483647 h 1114"/>
                  <a:gd name="T20" fmla="*/ 2147483647 w 1724"/>
                  <a:gd name="T21" fmla="*/ 2147483647 h 1114"/>
                  <a:gd name="T22" fmla="*/ 2147483647 w 1724"/>
                  <a:gd name="T23" fmla="*/ 2147483647 h 1114"/>
                  <a:gd name="T24" fmla="*/ 2147483647 w 1724"/>
                  <a:gd name="T25" fmla="*/ 2147483647 h 1114"/>
                  <a:gd name="T26" fmla="*/ 2147483647 w 1724"/>
                  <a:gd name="T27" fmla="*/ 2147483647 h 1114"/>
                  <a:gd name="T28" fmla="*/ 2147483647 w 1724"/>
                  <a:gd name="T29" fmla="*/ 2147483647 h 1114"/>
                  <a:gd name="T30" fmla="*/ 2147483647 w 1724"/>
                  <a:gd name="T31" fmla="*/ 2147483647 h 1114"/>
                  <a:gd name="T32" fmla="*/ 2147483647 w 1724"/>
                  <a:gd name="T33" fmla="*/ 2147483647 h 1114"/>
                  <a:gd name="T34" fmla="*/ 2147483647 w 1724"/>
                  <a:gd name="T35" fmla="*/ 2147483647 h 1114"/>
                  <a:gd name="T36" fmla="*/ 2147483647 w 1724"/>
                  <a:gd name="T37" fmla="*/ 2147483647 h 1114"/>
                  <a:gd name="T38" fmla="*/ 2147483647 w 1724"/>
                  <a:gd name="T39" fmla="*/ 2147483647 h 1114"/>
                  <a:gd name="T40" fmla="*/ 2147483647 w 1724"/>
                  <a:gd name="T41" fmla="*/ 2147483647 h 1114"/>
                  <a:gd name="T42" fmla="*/ 2147483647 w 1724"/>
                  <a:gd name="T43" fmla="*/ 2147483647 h 1114"/>
                  <a:gd name="T44" fmla="*/ 2147483647 w 1724"/>
                  <a:gd name="T45" fmla="*/ 2147483647 h 1114"/>
                  <a:gd name="T46" fmla="*/ 2147483647 w 1724"/>
                  <a:gd name="T47" fmla="*/ 2147483647 h 1114"/>
                  <a:gd name="T48" fmla="*/ 2147483647 w 1724"/>
                  <a:gd name="T49" fmla="*/ 2147483647 h 1114"/>
                  <a:gd name="T50" fmla="*/ 2147483647 w 1724"/>
                  <a:gd name="T51" fmla="*/ 2147483647 h 1114"/>
                  <a:gd name="T52" fmla="*/ 2147483647 w 1724"/>
                  <a:gd name="T53" fmla="*/ 2147483647 h 1114"/>
                  <a:gd name="T54" fmla="*/ 2147483647 w 1724"/>
                  <a:gd name="T55" fmla="*/ 2147483647 h 1114"/>
                  <a:gd name="T56" fmla="*/ 2147483647 w 1724"/>
                  <a:gd name="T57" fmla="*/ 2147483647 h 1114"/>
                  <a:gd name="T58" fmla="*/ 2147483647 w 1724"/>
                  <a:gd name="T59" fmla="*/ 2147483647 h 1114"/>
                  <a:gd name="T60" fmla="*/ 2147483647 w 1724"/>
                  <a:gd name="T61" fmla="*/ 2147483647 h 1114"/>
                  <a:gd name="T62" fmla="*/ 2147483647 w 1724"/>
                  <a:gd name="T63" fmla="*/ 2147483647 h 1114"/>
                  <a:gd name="T64" fmla="*/ 2147483647 w 1724"/>
                  <a:gd name="T65" fmla="*/ 2147483647 h 1114"/>
                  <a:gd name="T66" fmla="*/ 2147483647 w 1724"/>
                  <a:gd name="T67" fmla="*/ 2147483647 h 1114"/>
                  <a:gd name="T68" fmla="*/ 2147483647 w 1724"/>
                  <a:gd name="T69" fmla="*/ 2147483647 h 1114"/>
                  <a:gd name="T70" fmla="*/ 2147483647 w 1724"/>
                  <a:gd name="T71" fmla="*/ 2147483647 h 1114"/>
                  <a:gd name="T72" fmla="*/ 2147483647 w 1724"/>
                  <a:gd name="T73" fmla="*/ 2147483647 h 1114"/>
                  <a:gd name="T74" fmla="*/ 2147483647 w 1724"/>
                  <a:gd name="T75" fmla="*/ 2147483647 h 1114"/>
                  <a:gd name="T76" fmla="*/ 2147483647 w 1724"/>
                  <a:gd name="T77" fmla="*/ 2147483647 h 1114"/>
                  <a:gd name="T78" fmla="*/ 2147483647 w 1724"/>
                  <a:gd name="T79" fmla="*/ 2147483647 h 1114"/>
                  <a:gd name="T80" fmla="*/ 2147483647 w 1724"/>
                  <a:gd name="T81" fmla="*/ 2147483647 h 1114"/>
                  <a:gd name="T82" fmla="*/ 2147483647 w 1724"/>
                  <a:gd name="T83" fmla="*/ 2147483647 h 1114"/>
                  <a:gd name="T84" fmla="*/ 2147483647 w 1724"/>
                  <a:gd name="T85" fmla="*/ 2147483647 h 1114"/>
                  <a:gd name="T86" fmla="*/ 2147483647 w 1724"/>
                  <a:gd name="T87" fmla="*/ 2147483647 h 1114"/>
                  <a:gd name="T88" fmla="*/ 2147483647 w 1724"/>
                  <a:gd name="T89" fmla="*/ 0 h 1114"/>
                  <a:gd name="T90" fmla="*/ 2147483647 w 1724"/>
                  <a:gd name="T91" fmla="*/ 2147483647 h 1114"/>
                  <a:gd name="T92" fmla="*/ 2147483647 w 1724"/>
                  <a:gd name="T93" fmla="*/ 2147483647 h 1114"/>
                  <a:gd name="T94" fmla="*/ 2147483647 w 1724"/>
                  <a:gd name="T95" fmla="*/ 2147483647 h 1114"/>
                  <a:gd name="T96" fmla="*/ 2147483647 w 1724"/>
                  <a:gd name="T97" fmla="*/ 2147483647 h 1114"/>
                  <a:gd name="T98" fmla="*/ 2147483647 w 1724"/>
                  <a:gd name="T99" fmla="*/ 2147483647 h 1114"/>
                  <a:gd name="T100" fmla="*/ 2147483647 w 1724"/>
                  <a:gd name="T101" fmla="*/ 2147483647 h 1114"/>
                  <a:gd name="T102" fmla="*/ 2147483647 w 1724"/>
                  <a:gd name="T103" fmla="*/ 2147483647 h 1114"/>
                  <a:gd name="T104" fmla="*/ 2147483647 w 1724"/>
                  <a:gd name="T105" fmla="*/ 2147483647 h 1114"/>
                  <a:gd name="T106" fmla="*/ 0 w 1724"/>
                  <a:gd name="T107" fmla="*/ 2147483647 h 1114"/>
                  <a:gd name="T108" fmla="*/ 2147483647 w 1724"/>
                  <a:gd name="T109" fmla="*/ 2147483647 h 1114"/>
                  <a:gd name="T110" fmla="*/ 2147483647 w 1724"/>
                  <a:gd name="T111" fmla="*/ 2147483647 h 1114"/>
                  <a:gd name="T112" fmla="*/ 2147483647 w 1724"/>
                  <a:gd name="T113" fmla="*/ 2147483647 h 111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724"/>
                  <a:gd name="T172" fmla="*/ 0 h 1114"/>
                  <a:gd name="T173" fmla="*/ 1724 w 1724"/>
                  <a:gd name="T174" fmla="*/ 1114 h 111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724" h="1114">
                    <a:moveTo>
                      <a:pt x="429" y="1054"/>
                    </a:moveTo>
                    <a:lnTo>
                      <a:pt x="1203" y="903"/>
                    </a:lnTo>
                    <a:lnTo>
                      <a:pt x="1452" y="859"/>
                    </a:lnTo>
                    <a:lnTo>
                      <a:pt x="1459" y="859"/>
                    </a:lnTo>
                    <a:lnTo>
                      <a:pt x="1464" y="854"/>
                    </a:lnTo>
                    <a:lnTo>
                      <a:pt x="1469" y="832"/>
                    </a:lnTo>
                    <a:lnTo>
                      <a:pt x="1496" y="805"/>
                    </a:lnTo>
                    <a:lnTo>
                      <a:pt x="1524" y="800"/>
                    </a:lnTo>
                    <a:lnTo>
                      <a:pt x="1550" y="805"/>
                    </a:lnTo>
                    <a:lnTo>
                      <a:pt x="1621" y="757"/>
                    </a:lnTo>
                    <a:lnTo>
                      <a:pt x="1631" y="719"/>
                    </a:lnTo>
                    <a:lnTo>
                      <a:pt x="1675" y="675"/>
                    </a:lnTo>
                    <a:lnTo>
                      <a:pt x="1719" y="648"/>
                    </a:lnTo>
                    <a:lnTo>
                      <a:pt x="1724" y="638"/>
                    </a:lnTo>
                    <a:lnTo>
                      <a:pt x="1680" y="605"/>
                    </a:lnTo>
                    <a:lnTo>
                      <a:pt x="1664" y="589"/>
                    </a:lnTo>
                    <a:lnTo>
                      <a:pt x="1648" y="583"/>
                    </a:lnTo>
                    <a:lnTo>
                      <a:pt x="1638" y="567"/>
                    </a:lnTo>
                    <a:lnTo>
                      <a:pt x="1605" y="562"/>
                    </a:lnTo>
                    <a:lnTo>
                      <a:pt x="1594" y="518"/>
                    </a:lnTo>
                    <a:lnTo>
                      <a:pt x="1556" y="508"/>
                    </a:lnTo>
                    <a:lnTo>
                      <a:pt x="1550" y="508"/>
                    </a:lnTo>
                    <a:lnTo>
                      <a:pt x="1545" y="437"/>
                    </a:lnTo>
                    <a:lnTo>
                      <a:pt x="1566" y="427"/>
                    </a:lnTo>
                    <a:lnTo>
                      <a:pt x="1561" y="388"/>
                    </a:lnTo>
                    <a:lnTo>
                      <a:pt x="1540" y="367"/>
                    </a:lnTo>
                    <a:lnTo>
                      <a:pt x="1540" y="356"/>
                    </a:lnTo>
                    <a:lnTo>
                      <a:pt x="1545" y="346"/>
                    </a:lnTo>
                    <a:lnTo>
                      <a:pt x="1578" y="313"/>
                    </a:lnTo>
                    <a:lnTo>
                      <a:pt x="1589" y="259"/>
                    </a:lnTo>
                    <a:lnTo>
                      <a:pt x="1589" y="243"/>
                    </a:lnTo>
                    <a:lnTo>
                      <a:pt x="1610" y="211"/>
                    </a:lnTo>
                    <a:lnTo>
                      <a:pt x="1626" y="200"/>
                    </a:lnTo>
                    <a:lnTo>
                      <a:pt x="1599" y="183"/>
                    </a:lnTo>
                    <a:lnTo>
                      <a:pt x="1529" y="178"/>
                    </a:lnTo>
                    <a:lnTo>
                      <a:pt x="1529" y="167"/>
                    </a:lnTo>
                    <a:lnTo>
                      <a:pt x="1512" y="156"/>
                    </a:lnTo>
                    <a:lnTo>
                      <a:pt x="1507" y="130"/>
                    </a:lnTo>
                    <a:lnTo>
                      <a:pt x="1475" y="59"/>
                    </a:lnTo>
                    <a:lnTo>
                      <a:pt x="1452" y="53"/>
                    </a:lnTo>
                    <a:lnTo>
                      <a:pt x="1442" y="42"/>
                    </a:lnTo>
                    <a:lnTo>
                      <a:pt x="1431" y="48"/>
                    </a:lnTo>
                    <a:lnTo>
                      <a:pt x="1421" y="37"/>
                    </a:lnTo>
                    <a:lnTo>
                      <a:pt x="1415" y="16"/>
                    </a:lnTo>
                    <a:lnTo>
                      <a:pt x="1394" y="0"/>
                    </a:lnTo>
                    <a:lnTo>
                      <a:pt x="207" y="237"/>
                    </a:lnTo>
                    <a:lnTo>
                      <a:pt x="185" y="140"/>
                    </a:lnTo>
                    <a:lnTo>
                      <a:pt x="119" y="205"/>
                    </a:lnTo>
                    <a:lnTo>
                      <a:pt x="109" y="211"/>
                    </a:lnTo>
                    <a:lnTo>
                      <a:pt x="98" y="200"/>
                    </a:lnTo>
                    <a:lnTo>
                      <a:pt x="93" y="200"/>
                    </a:lnTo>
                    <a:lnTo>
                      <a:pt x="77" y="237"/>
                    </a:lnTo>
                    <a:lnTo>
                      <a:pt x="17" y="281"/>
                    </a:lnTo>
                    <a:lnTo>
                      <a:pt x="0" y="297"/>
                    </a:lnTo>
                    <a:lnTo>
                      <a:pt x="82" y="784"/>
                    </a:lnTo>
                    <a:lnTo>
                      <a:pt x="142" y="1114"/>
                    </a:lnTo>
                    <a:lnTo>
                      <a:pt x="429" y="1054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6" name="NJ"/>
              <p:cNvSpPr>
                <a:spLocks/>
              </p:cNvSpPr>
              <p:nvPr/>
            </p:nvSpPr>
            <p:spPr bwMode="auto">
              <a:xfrm>
                <a:off x="4050829" y="1733789"/>
                <a:ext cx="104469" cy="217094"/>
              </a:xfrm>
              <a:custGeom>
                <a:avLst/>
                <a:gdLst>
                  <a:gd name="T0" fmla="*/ 0 w 406"/>
                  <a:gd name="T1" fmla="*/ 2147483647 h 903"/>
                  <a:gd name="T2" fmla="*/ 2147483647 w 406"/>
                  <a:gd name="T3" fmla="*/ 2147483647 h 903"/>
                  <a:gd name="T4" fmla="*/ 2147483647 w 406"/>
                  <a:gd name="T5" fmla="*/ 2147483647 h 903"/>
                  <a:gd name="T6" fmla="*/ 2147483647 w 406"/>
                  <a:gd name="T7" fmla="*/ 2147483647 h 903"/>
                  <a:gd name="T8" fmla="*/ 2147483647 w 406"/>
                  <a:gd name="T9" fmla="*/ 2147483647 h 903"/>
                  <a:gd name="T10" fmla="*/ 2147483647 w 406"/>
                  <a:gd name="T11" fmla="*/ 2147483647 h 903"/>
                  <a:gd name="T12" fmla="*/ 2147483647 w 406"/>
                  <a:gd name="T13" fmla="*/ 2147483647 h 903"/>
                  <a:gd name="T14" fmla="*/ 2147483647 w 406"/>
                  <a:gd name="T15" fmla="*/ 2147483647 h 903"/>
                  <a:gd name="T16" fmla="*/ 2147483647 w 406"/>
                  <a:gd name="T17" fmla="*/ 2147483647 h 903"/>
                  <a:gd name="T18" fmla="*/ 2147483647 w 406"/>
                  <a:gd name="T19" fmla="*/ 2147483647 h 903"/>
                  <a:gd name="T20" fmla="*/ 2147483647 w 406"/>
                  <a:gd name="T21" fmla="*/ 2147483647 h 903"/>
                  <a:gd name="T22" fmla="*/ 2147483647 w 406"/>
                  <a:gd name="T23" fmla="*/ 2147483647 h 903"/>
                  <a:gd name="T24" fmla="*/ 2147483647 w 406"/>
                  <a:gd name="T25" fmla="*/ 2147483647 h 903"/>
                  <a:gd name="T26" fmla="*/ 2147483647 w 406"/>
                  <a:gd name="T27" fmla="*/ 2147483647 h 903"/>
                  <a:gd name="T28" fmla="*/ 2147483647 w 406"/>
                  <a:gd name="T29" fmla="*/ 2147483647 h 903"/>
                  <a:gd name="T30" fmla="*/ 2147483647 w 406"/>
                  <a:gd name="T31" fmla="*/ 2147483647 h 903"/>
                  <a:gd name="T32" fmla="*/ 2147483647 w 406"/>
                  <a:gd name="T33" fmla="*/ 2147483647 h 903"/>
                  <a:gd name="T34" fmla="*/ 2147483647 w 406"/>
                  <a:gd name="T35" fmla="*/ 2147483647 h 903"/>
                  <a:gd name="T36" fmla="*/ 2147483647 w 406"/>
                  <a:gd name="T37" fmla="*/ 2147483647 h 903"/>
                  <a:gd name="T38" fmla="*/ 2147483647 w 406"/>
                  <a:gd name="T39" fmla="*/ 2147483647 h 903"/>
                  <a:gd name="T40" fmla="*/ 2147483647 w 406"/>
                  <a:gd name="T41" fmla="*/ 0 h 903"/>
                  <a:gd name="T42" fmla="*/ 2147483647 w 406"/>
                  <a:gd name="T43" fmla="*/ 2147483647 h 903"/>
                  <a:gd name="T44" fmla="*/ 2147483647 w 406"/>
                  <a:gd name="T45" fmla="*/ 2147483647 h 903"/>
                  <a:gd name="T46" fmla="*/ 2147483647 w 406"/>
                  <a:gd name="T47" fmla="*/ 2147483647 h 903"/>
                  <a:gd name="T48" fmla="*/ 2147483647 w 406"/>
                  <a:gd name="T49" fmla="*/ 2147483647 h 903"/>
                  <a:gd name="T50" fmla="*/ 2147483647 w 406"/>
                  <a:gd name="T51" fmla="*/ 2147483647 h 903"/>
                  <a:gd name="T52" fmla="*/ 2147483647 w 406"/>
                  <a:gd name="T53" fmla="*/ 2147483647 h 903"/>
                  <a:gd name="T54" fmla="*/ 2147483647 w 406"/>
                  <a:gd name="T55" fmla="*/ 2147483647 h 903"/>
                  <a:gd name="T56" fmla="*/ 2147483647 w 406"/>
                  <a:gd name="T57" fmla="*/ 2147483647 h 903"/>
                  <a:gd name="T58" fmla="*/ 2147483647 w 406"/>
                  <a:gd name="T59" fmla="*/ 2147483647 h 903"/>
                  <a:gd name="T60" fmla="*/ 2147483647 w 406"/>
                  <a:gd name="T61" fmla="*/ 2147483647 h 903"/>
                  <a:gd name="T62" fmla="*/ 2147483647 w 406"/>
                  <a:gd name="T63" fmla="*/ 2147483647 h 903"/>
                  <a:gd name="T64" fmla="*/ 2147483647 w 406"/>
                  <a:gd name="T65" fmla="*/ 2147483647 h 9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06"/>
                  <a:gd name="T100" fmla="*/ 0 h 903"/>
                  <a:gd name="T101" fmla="*/ 406 w 406"/>
                  <a:gd name="T102" fmla="*/ 903 h 9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06" h="903">
                    <a:moveTo>
                      <a:pt x="21" y="605"/>
                    </a:moveTo>
                    <a:lnTo>
                      <a:pt x="0" y="675"/>
                    </a:lnTo>
                    <a:lnTo>
                      <a:pt x="0" y="686"/>
                    </a:lnTo>
                    <a:lnTo>
                      <a:pt x="16" y="680"/>
                    </a:lnTo>
                    <a:lnTo>
                      <a:pt x="32" y="713"/>
                    </a:lnTo>
                    <a:lnTo>
                      <a:pt x="54" y="740"/>
                    </a:lnTo>
                    <a:lnTo>
                      <a:pt x="76" y="762"/>
                    </a:lnTo>
                    <a:lnTo>
                      <a:pt x="141" y="794"/>
                    </a:lnTo>
                    <a:lnTo>
                      <a:pt x="162" y="805"/>
                    </a:lnTo>
                    <a:lnTo>
                      <a:pt x="211" y="810"/>
                    </a:lnTo>
                    <a:lnTo>
                      <a:pt x="228" y="816"/>
                    </a:lnTo>
                    <a:lnTo>
                      <a:pt x="228" y="859"/>
                    </a:lnTo>
                    <a:lnTo>
                      <a:pt x="228" y="886"/>
                    </a:lnTo>
                    <a:lnTo>
                      <a:pt x="244" y="903"/>
                    </a:lnTo>
                    <a:lnTo>
                      <a:pt x="260" y="881"/>
                    </a:lnTo>
                    <a:lnTo>
                      <a:pt x="281" y="838"/>
                    </a:lnTo>
                    <a:lnTo>
                      <a:pt x="281" y="800"/>
                    </a:lnTo>
                    <a:lnTo>
                      <a:pt x="314" y="745"/>
                    </a:lnTo>
                    <a:lnTo>
                      <a:pt x="330" y="703"/>
                    </a:lnTo>
                    <a:lnTo>
                      <a:pt x="374" y="648"/>
                    </a:lnTo>
                    <a:lnTo>
                      <a:pt x="390" y="600"/>
                    </a:lnTo>
                    <a:lnTo>
                      <a:pt x="406" y="557"/>
                    </a:lnTo>
                    <a:lnTo>
                      <a:pt x="406" y="529"/>
                    </a:lnTo>
                    <a:lnTo>
                      <a:pt x="395" y="411"/>
                    </a:lnTo>
                    <a:lnTo>
                      <a:pt x="384" y="313"/>
                    </a:lnTo>
                    <a:lnTo>
                      <a:pt x="369" y="281"/>
                    </a:lnTo>
                    <a:lnTo>
                      <a:pt x="325" y="292"/>
                    </a:lnTo>
                    <a:lnTo>
                      <a:pt x="309" y="302"/>
                    </a:lnTo>
                    <a:lnTo>
                      <a:pt x="298" y="297"/>
                    </a:lnTo>
                    <a:lnTo>
                      <a:pt x="293" y="292"/>
                    </a:lnTo>
                    <a:lnTo>
                      <a:pt x="281" y="297"/>
                    </a:lnTo>
                    <a:lnTo>
                      <a:pt x="271" y="297"/>
                    </a:lnTo>
                    <a:lnTo>
                      <a:pt x="271" y="281"/>
                    </a:lnTo>
                    <a:lnTo>
                      <a:pt x="293" y="232"/>
                    </a:lnTo>
                    <a:lnTo>
                      <a:pt x="309" y="227"/>
                    </a:lnTo>
                    <a:lnTo>
                      <a:pt x="320" y="221"/>
                    </a:lnTo>
                    <a:lnTo>
                      <a:pt x="320" y="183"/>
                    </a:lnTo>
                    <a:lnTo>
                      <a:pt x="325" y="156"/>
                    </a:lnTo>
                    <a:lnTo>
                      <a:pt x="336" y="140"/>
                    </a:lnTo>
                    <a:lnTo>
                      <a:pt x="353" y="124"/>
                    </a:lnTo>
                    <a:lnTo>
                      <a:pt x="336" y="86"/>
                    </a:lnTo>
                    <a:lnTo>
                      <a:pt x="97" y="0"/>
                    </a:lnTo>
                    <a:lnTo>
                      <a:pt x="81" y="11"/>
                    </a:lnTo>
                    <a:lnTo>
                      <a:pt x="60" y="43"/>
                    </a:lnTo>
                    <a:lnTo>
                      <a:pt x="60" y="59"/>
                    </a:lnTo>
                    <a:lnTo>
                      <a:pt x="49" y="113"/>
                    </a:lnTo>
                    <a:lnTo>
                      <a:pt x="16" y="146"/>
                    </a:lnTo>
                    <a:lnTo>
                      <a:pt x="11" y="156"/>
                    </a:lnTo>
                    <a:lnTo>
                      <a:pt x="11" y="167"/>
                    </a:lnTo>
                    <a:lnTo>
                      <a:pt x="32" y="188"/>
                    </a:lnTo>
                    <a:lnTo>
                      <a:pt x="37" y="227"/>
                    </a:lnTo>
                    <a:lnTo>
                      <a:pt x="16" y="237"/>
                    </a:lnTo>
                    <a:lnTo>
                      <a:pt x="21" y="308"/>
                    </a:lnTo>
                    <a:lnTo>
                      <a:pt x="27" y="308"/>
                    </a:lnTo>
                    <a:lnTo>
                      <a:pt x="65" y="318"/>
                    </a:lnTo>
                    <a:lnTo>
                      <a:pt x="76" y="362"/>
                    </a:lnTo>
                    <a:lnTo>
                      <a:pt x="109" y="367"/>
                    </a:lnTo>
                    <a:lnTo>
                      <a:pt x="119" y="383"/>
                    </a:lnTo>
                    <a:lnTo>
                      <a:pt x="135" y="389"/>
                    </a:lnTo>
                    <a:lnTo>
                      <a:pt x="151" y="405"/>
                    </a:lnTo>
                    <a:lnTo>
                      <a:pt x="195" y="438"/>
                    </a:lnTo>
                    <a:lnTo>
                      <a:pt x="190" y="448"/>
                    </a:lnTo>
                    <a:lnTo>
                      <a:pt x="146" y="475"/>
                    </a:lnTo>
                    <a:lnTo>
                      <a:pt x="102" y="519"/>
                    </a:lnTo>
                    <a:lnTo>
                      <a:pt x="92" y="557"/>
                    </a:lnTo>
                    <a:lnTo>
                      <a:pt x="21" y="60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22" name="RI"/>
            <p:cNvSpPr>
              <a:spLocks/>
            </p:cNvSpPr>
            <p:nvPr/>
          </p:nvSpPr>
          <p:spPr bwMode="auto">
            <a:xfrm>
              <a:off x="4251732" y="1621222"/>
              <a:ext cx="64289" cy="64324"/>
            </a:xfrm>
            <a:custGeom>
              <a:avLst/>
              <a:gdLst>
                <a:gd name="T0" fmla="*/ 0 w 254"/>
                <a:gd name="T1" fmla="*/ 2147483647 h 281"/>
                <a:gd name="T2" fmla="*/ 2147483647 w 254"/>
                <a:gd name="T3" fmla="*/ 2147483647 h 281"/>
                <a:gd name="T4" fmla="*/ 2147483647 w 254"/>
                <a:gd name="T5" fmla="*/ 2147483647 h 281"/>
                <a:gd name="T6" fmla="*/ 2147483647 w 254"/>
                <a:gd name="T7" fmla="*/ 2147483647 h 281"/>
                <a:gd name="T8" fmla="*/ 2147483647 w 254"/>
                <a:gd name="T9" fmla="*/ 2147483647 h 281"/>
                <a:gd name="T10" fmla="*/ 2147483647 w 254"/>
                <a:gd name="T11" fmla="*/ 2147483647 h 281"/>
                <a:gd name="T12" fmla="*/ 2147483647 w 254"/>
                <a:gd name="T13" fmla="*/ 2147483647 h 281"/>
                <a:gd name="T14" fmla="*/ 2147483647 w 254"/>
                <a:gd name="T15" fmla="*/ 2147483647 h 281"/>
                <a:gd name="T16" fmla="*/ 2147483647 w 254"/>
                <a:gd name="T17" fmla="*/ 2147483647 h 281"/>
                <a:gd name="T18" fmla="*/ 2147483647 w 254"/>
                <a:gd name="T19" fmla="*/ 2147483647 h 281"/>
                <a:gd name="T20" fmla="*/ 2147483647 w 254"/>
                <a:gd name="T21" fmla="*/ 2147483647 h 281"/>
                <a:gd name="T22" fmla="*/ 2147483647 w 254"/>
                <a:gd name="T23" fmla="*/ 2147483647 h 281"/>
                <a:gd name="T24" fmla="*/ 2147483647 w 254"/>
                <a:gd name="T25" fmla="*/ 2147483647 h 281"/>
                <a:gd name="T26" fmla="*/ 2147483647 w 254"/>
                <a:gd name="T27" fmla="*/ 2147483647 h 281"/>
                <a:gd name="T28" fmla="*/ 2147483647 w 254"/>
                <a:gd name="T29" fmla="*/ 2147483647 h 281"/>
                <a:gd name="T30" fmla="*/ 2147483647 w 254"/>
                <a:gd name="T31" fmla="*/ 2147483647 h 281"/>
                <a:gd name="T32" fmla="*/ 2147483647 w 254"/>
                <a:gd name="T33" fmla="*/ 2147483647 h 281"/>
                <a:gd name="T34" fmla="*/ 2147483647 w 254"/>
                <a:gd name="T35" fmla="*/ 2147483647 h 281"/>
                <a:gd name="T36" fmla="*/ 2147483647 w 254"/>
                <a:gd name="T37" fmla="*/ 2147483647 h 281"/>
                <a:gd name="T38" fmla="*/ 2147483647 w 254"/>
                <a:gd name="T39" fmla="*/ 2147483647 h 281"/>
                <a:gd name="T40" fmla="*/ 2147483647 w 254"/>
                <a:gd name="T41" fmla="*/ 2147483647 h 281"/>
                <a:gd name="T42" fmla="*/ 2147483647 w 254"/>
                <a:gd name="T43" fmla="*/ 2147483647 h 281"/>
                <a:gd name="T44" fmla="*/ 2147483647 w 254"/>
                <a:gd name="T45" fmla="*/ 2147483647 h 281"/>
                <a:gd name="T46" fmla="*/ 2147483647 w 254"/>
                <a:gd name="T47" fmla="*/ 2147483647 h 281"/>
                <a:gd name="T48" fmla="*/ 2147483647 w 254"/>
                <a:gd name="T49" fmla="*/ 2147483647 h 281"/>
                <a:gd name="T50" fmla="*/ 2147483647 w 254"/>
                <a:gd name="T51" fmla="*/ 2147483647 h 281"/>
                <a:gd name="T52" fmla="*/ 2147483647 w 254"/>
                <a:gd name="T53" fmla="*/ 2147483647 h 281"/>
                <a:gd name="T54" fmla="*/ 2147483647 w 254"/>
                <a:gd name="T55" fmla="*/ 2147483647 h 281"/>
                <a:gd name="T56" fmla="*/ 2147483647 w 254"/>
                <a:gd name="T57" fmla="*/ 2147483647 h 281"/>
                <a:gd name="T58" fmla="*/ 2147483647 w 254"/>
                <a:gd name="T59" fmla="*/ 2147483647 h 281"/>
                <a:gd name="T60" fmla="*/ 2147483647 w 254"/>
                <a:gd name="T61" fmla="*/ 2147483647 h 281"/>
                <a:gd name="T62" fmla="*/ 2147483647 w 254"/>
                <a:gd name="T63" fmla="*/ 2147483647 h 281"/>
                <a:gd name="T64" fmla="*/ 2147483647 w 254"/>
                <a:gd name="T65" fmla="*/ 0 h 281"/>
                <a:gd name="T66" fmla="*/ 0 w 254"/>
                <a:gd name="T67" fmla="*/ 2147483647 h 28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54"/>
                <a:gd name="T103" fmla="*/ 0 h 281"/>
                <a:gd name="T104" fmla="*/ 254 w 254"/>
                <a:gd name="T105" fmla="*/ 281 h 28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54" h="281">
                  <a:moveTo>
                    <a:pt x="0" y="22"/>
                  </a:moveTo>
                  <a:lnTo>
                    <a:pt x="59" y="227"/>
                  </a:lnTo>
                  <a:lnTo>
                    <a:pt x="49" y="249"/>
                  </a:lnTo>
                  <a:lnTo>
                    <a:pt x="43" y="260"/>
                  </a:lnTo>
                  <a:lnTo>
                    <a:pt x="49" y="271"/>
                  </a:lnTo>
                  <a:lnTo>
                    <a:pt x="49" y="281"/>
                  </a:lnTo>
                  <a:lnTo>
                    <a:pt x="65" y="281"/>
                  </a:lnTo>
                  <a:lnTo>
                    <a:pt x="119" y="249"/>
                  </a:lnTo>
                  <a:lnTo>
                    <a:pt x="147" y="222"/>
                  </a:lnTo>
                  <a:lnTo>
                    <a:pt x="147" y="195"/>
                  </a:lnTo>
                  <a:lnTo>
                    <a:pt x="141" y="179"/>
                  </a:lnTo>
                  <a:lnTo>
                    <a:pt x="141" y="146"/>
                  </a:lnTo>
                  <a:lnTo>
                    <a:pt x="163" y="125"/>
                  </a:lnTo>
                  <a:lnTo>
                    <a:pt x="173" y="130"/>
                  </a:lnTo>
                  <a:lnTo>
                    <a:pt x="173" y="151"/>
                  </a:lnTo>
                  <a:lnTo>
                    <a:pt x="173" y="195"/>
                  </a:lnTo>
                  <a:lnTo>
                    <a:pt x="184" y="211"/>
                  </a:lnTo>
                  <a:lnTo>
                    <a:pt x="201" y="206"/>
                  </a:lnTo>
                  <a:lnTo>
                    <a:pt x="201" y="179"/>
                  </a:lnTo>
                  <a:lnTo>
                    <a:pt x="212" y="179"/>
                  </a:lnTo>
                  <a:lnTo>
                    <a:pt x="228" y="162"/>
                  </a:lnTo>
                  <a:lnTo>
                    <a:pt x="254" y="162"/>
                  </a:lnTo>
                  <a:lnTo>
                    <a:pt x="254" y="157"/>
                  </a:lnTo>
                  <a:lnTo>
                    <a:pt x="238" y="130"/>
                  </a:lnTo>
                  <a:lnTo>
                    <a:pt x="233" y="125"/>
                  </a:lnTo>
                  <a:lnTo>
                    <a:pt x="222" y="119"/>
                  </a:lnTo>
                  <a:lnTo>
                    <a:pt x="217" y="114"/>
                  </a:lnTo>
                  <a:lnTo>
                    <a:pt x="196" y="97"/>
                  </a:lnTo>
                  <a:lnTo>
                    <a:pt x="196" y="92"/>
                  </a:lnTo>
                  <a:lnTo>
                    <a:pt x="147" y="76"/>
                  </a:lnTo>
                  <a:lnTo>
                    <a:pt x="130" y="39"/>
                  </a:lnTo>
                  <a:lnTo>
                    <a:pt x="114" y="32"/>
                  </a:lnTo>
                  <a:lnTo>
                    <a:pt x="10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3" name="NH"/>
            <p:cNvSpPr>
              <a:spLocks/>
            </p:cNvSpPr>
            <p:nvPr/>
          </p:nvSpPr>
          <p:spPr bwMode="auto">
            <a:xfrm>
              <a:off x="4179407" y="1323723"/>
              <a:ext cx="112505" cy="249256"/>
            </a:xfrm>
            <a:custGeom>
              <a:avLst/>
              <a:gdLst>
                <a:gd name="T0" fmla="*/ 2147483647 w 471"/>
                <a:gd name="T1" fmla="*/ 2147483647 h 1016"/>
                <a:gd name="T2" fmla="*/ 2147483647 w 471"/>
                <a:gd name="T3" fmla="*/ 2147483647 h 1016"/>
                <a:gd name="T4" fmla="*/ 2147483647 w 471"/>
                <a:gd name="T5" fmla="*/ 2147483647 h 1016"/>
                <a:gd name="T6" fmla="*/ 2147483647 w 471"/>
                <a:gd name="T7" fmla="*/ 2147483647 h 1016"/>
                <a:gd name="T8" fmla="*/ 2147483647 w 471"/>
                <a:gd name="T9" fmla="*/ 2147483647 h 1016"/>
                <a:gd name="T10" fmla="*/ 2147483647 w 471"/>
                <a:gd name="T11" fmla="*/ 2147483647 h 1016"/>
                <a:gd name="T12" fmla="*/ 2147483647 w 471"/>
                <a:gd name="T13" fmla="*/ 2147483647 h 1016"/>
                <a:gd name="T14" fmla="*/ 2147483647 w 471"/>
                <a:gd name="T15" fmla="*/ 2147483647 h 1016"/>
                <a:gd name="T16" fmla="*/ 2147483647 w 471"/>
                <a:gd name="T17" fmla="*/ 2147483647 h 1016"/>
                <a:gd name="T18" fmla="*/ 2147483647 w 471"/>
                <a:gd name="T19" fmla="*/ 2147483647 h 1016"/>
                <a:gd name="T20" fmla="*/ 2147483647 w 471"/>
                <a:gd name="T21" fmla="*/ 2147483647 h 1016"/>
                <a:gd name="T22" fmla="*/ 2147483647 w 471"/>
                <a:gd name="T23" fmla="*/ 2147483647 h 1016"/>
                <a:gd name="T24" fmla="*/ 2147483647 w 471"/>
                <a:gd name="T25" fmla="*/ 2147483647 h 1016"/>
                <a:gd name="T26" fmla="*/ 2147483647 w 471"/>
                <a:gd name="T27" fmla="*/ 2147483647 h 1016"/>
                <a:gd name="T28" fmla="*/ 2147483647 w 471"/>
                <a:gd name="T29" fmla="*/ 2147483647 h 1016"/>
                <a:gd name="T30" fmla="*/ 2147483647 w 471"/>
                <a:gd name="T31" fmla="*/ 2147483647 h 1016"/>
                <a:gd name="T32" fmla="*/ 0 w 471"/>
                <a:gd name="T33" fmla="*/ 2147483647 h 1016"/>
                <a:gd name="T34" fmla="*/ 0 w 471"/>
                <a:gd name="T35" fmla="*/ 2147483647 h 1016"/>
                <a:gd name="T36" fmla="*/ 2147483647 w 471"/>
                <a:gd name="T37" fmla="*/ 2147483647 h 1016"/>
                <a:gd name="T38" fmla="*/ 2147483647 w 471"/>
                <a:gd name="T39" fmla="*/ 2147483647 h 1016"/>
                <a:gd name="T40" fmla="*/ 2147483647 w 471"/>
                <a:gd name="T41" fmla="*/ 2147483647 h 1016"/>
                <a:gd name="T42" fmla="*/ 2147483647 w 471"/>
                <a:gd name="T43" fmla="*/ 2147483647 h 1016"/>
                <a:gd name="T44" fmla="*/ 2147483647 w 471"/>
                <a:gd name="T45" fmla="*/ 2147483647 h 1016"/>
                <a:gd name="T46" fmla="*/ 2147483647 w 471"/>
                <a:gd name="T47" fmla="*/ 2147483647 h 1016"/>
                <a:gd name="T48" fmla="*/ 2147483647 w 471"/>
                <a:gd name="T49" fmla="*/ 2147483647 h 1016"/>
                <a:gd name="T50" fmla="*/ 2147483647 w 471"/>
                <a:gd name="T51" fmla="*/ 2147483647 h 1016"/>
                <a:gd name="T52" fmla="*/ 2147483647 w 471"/>
                <a:gd name="T53" fmla="*/ 2147483647 h 1016"/>
                <a:gd name="T54" fmla="*/ 2147483647 w 471"/>
                <a:gd name="T55" fmla="*/ 2147483647 h 1016"/>
                <a:gd name="T56" fmla="*/ 2147483647 w 471"/>
                <a:gd name="T57" fmla="*/ 2147483647 h 1016"/>
                <a:gd name="T58" fmla="*/ 2147483647 w 471"/>
                <a:gd name="T59" fmla="*/ 2147483647 h 1016"/>
                <a:gd name="T60" fmla="*/ 2147483647 w 471"/>
                <a:gd name="T61" fmla="*/ 2147483647 h 1016"/>
                <a:gd name="T62" fmla="*/ 2147483647 w 471"/>
                <a:gd name="T63" fmla="*/ 2147483647 h 1016"/>
                <a:gd name="T64" fmla="*/ 2147483647 w 471"/>
                <a:gd name="T65" fmla="*/ 2147483647 h 1016"/>
                <a:gd name="T66" fmla="*/ 2147483647 w 471"/>
                <a:gd name="T67" fmla="*/ 2147483647 h 1016"/>
                <a:gd name="T68" fmla="*/ 2147483647 w 471"/>
                <a:gd name="T69" fmla="*/ 2147483647 h 1016"/>
                <a:gd name="T70" fmla="*/ 2147483647 w 471"/>
                <a:gd name="T71" fmla="*/ 2147483647 h 1016"/>
                <a:gd name="T72" fmla="*/ 2147483647 w 471"/>
                <a:gd name="T73" fmla="*/ 2147483647 h 1016"/>
                <a:gd name="T74" fmla="*/ 2147483647 w 471"/>
                <a:gd name="T75" fmla="*/ 2147483647 h 1016"/>
                <a:gd name="T76" fmla="*/ 2147483647 w 471"/>
                <a:gd name="T77" fmla="*/ 0 h 1016"/>
                <a:gd name="T78" fmla="*/ 2147483647 w 471"/>
                <a:gd name="T79" fmla="*/ 2147483647 h 1016"/>
                <a:gd name="T80" fmla="*/ 2147483647 w 471"/>
                <a:gd name="T81" fmla="*/ 2147483647 h 1016"/>
                <a:gd name="T82" fmla="*/ 2147483647 w 471"/>
                <a:gd name="T83" fmla="*/ 2147483647 h 1016"/>
                <a:gd name="T84" fmla="*/ 2147483647 w 471"/>
                <a:gd name="T85" fmla="*/ 2147483647 h 1016"/>
                <a:gd name="T86" fmla="*/ 2147483647 w 471"/>
                <a:gd name="T87" fmla="*/ 2147483647 h 1016"/>
                <a:gd name="T88" fmla="*/ 2147483647 w 471"/>
                <a:gd name="T89" fmla="*/ 2147483647 h 1016"/>
                <a:gd name="T90" fmla="*/ 2147483647 w 471"/>
                <a:gd name="T91" fmla="*/ 2147483647 h 1016"/>
                <a:gd name="T92" fmla="*/ 2147483647 w 471"/>
                <a:gd name="T93" fmla="*/ 2147483647 h 1016"/>
                <a:gd name="T94" fmla="*/ 2147483647 w 471"/>
                <a:gd name="T95" fmla="*/ 2147483647 h 1016"/>
                <a:gd name="T96" fmla="*/ 2147483647 w 471"/>
                <a:gd name="T97" fmla="*/ 2147483647 h 1016"/>
                <a:gd name="T98" fmla="*/ 2147483647 w 471"/>
                <a:gd name="T99" fmla="*/ 2147483647 h 1016"/>
                <a:gd name="T100" fmla="*/ 2147483647 w 471"/>
                <a:gd name="T101" fmla="*/ 2147483647 h 101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71"/>
                <a:gd name="T154" fmla="*/ 0 h 1016"/>
                <a:gd name="T155" fmla="*/ 471 w 471"/>
                <a:gd name="T156" fmla="*/ 1016 h 101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71" h="1016">
                  <a:moveTo>
                    <a:pt x="466" y="865"/>
                  </a:moveTo>
                  <a:lnTo>
                    <a:pt x="450" y="854"/>
                  </a:lnTo>
                  <a:lnTo>
                    <a:pt x="428" y="859"/>
                  </a:lnTo>
                  <a:lnTo>
                    <a:pt x="406" y="898"/>
                  </a:lnTo>
                  <a:lnTo>
                    <a:pt x="380" y="903"/>
                  </a:lnTo>
                  <a:lnTo>
                    <a:pt x="385" y="930"/>
                  </a:lnTo>
                  <a:lnTo>
                    <a:pt x="380" y="935"/>
                  </a:lnTo>
                  <a:lnTo>
                    <a:pt x="374" y="930"/>
                  </a:lnTo>
                  <a:lnTo>
                    <a:pt x="363" y="935"/>
                  </a:lnTo>
                  <a:lnTo>
                    <a:pt x="357" y="946"/>
                  </a:lnTo>
                  <a:lnTo>
                    <a:pt x="43" y="1016"/>
                  </a:lnTo>
                  <a:lnTo>
                    <a:pt x="38" y="1000"/>
                  </a:lnTo>
                  <a:lnTo>
                    <a:pt x="17" y="979"/>
                  </a:lnTo>
                  <a:lnTo>
                    <a:pt x="17" y="940"/>
                  </a:lnTo>
                  <a:lnTo>
                    <a:pt x="27" y="924"/>
                  </a:lnTo>
                  <a:lnTo>
                    <a:pt x="17" y="892"/>
                  </a:lnTo>
                  <a:lnTo>
                    <a:pt x="0" y="740"/>
                  </a:lnTo>
                  <a:lnTo>
                    <a:pt x="0" y="692"/>
                  </a:lnTo>
                  <a:lnTo>
                    <a:pt x="22" y="611"/>
                  </a:lnTo>
                  <a:lnTo>
                    <a:pt x="33" y="552"/>
                  </a:lnTo>
                  <a:lnTo>
                    <a:pt x="38" y="508"/>
                  </a:lnTo>
                  <a:lnTo>
                    <a:pt x="22" y="476"/>
                  </a:lnTo>
                  <a:lnTo>
                    <a:pt x="22" y="443"/>
                  </a:lnTo>
                  <a:lnTo>
                    <a:pt x="33" y="422"/>
                  </a:lnTo>
                  <a:lnTo>
                    <a:pt x="92" y="373"/>
                  </a:lnTo>
                  <a:lnTo>
                    <a:pt x="119" y="292"/>
                  </a:lnTo>
                  <a:lnTo>
                    <a:pt x="92" y="243"/>
                  </a:lnTo>
                  <a:lnTo>
                    <a:pt x="87" y="222"/>
                  </a:lnTo>
                  <a:lnTo>
                    <a:pt x="98" y="206"/>
                  </a:lnTo>
                  <a:lnTo>
                    <a:pt x="92" y="189"/>
                  </a:lnTo>
                  <a:lnTo>
                    <a:pt x="82" y="135"/>
                  </a:lnTo>
                  <a:lnTo>
                    <a:pt x="92" y="70"/>
                  </a:lnTo>
                  <a:lnTo>
                    <a:pt x="76" y="43"/>
                  </a:lnTo>
                  <a:lnTo>
                    <a:pt x="82" y="37"/>
                  </a:lnTo>
                  <a:lnTo>
                    <a:pt x="103" y="37"/>
                  </a:lnTo>
                  <a:lnTo>
                    <a:pt x="114" y="11"/>
                  </a:lnTo>
                  <a:lnTo>
                    <a:pt x="131" y="21"/>
                  </a:lnTo>
                  <a:lnTo>
                    <a:pt x="147" y="16"/>
                  </a:lnTo>
                  <a:lnTo>
                    <a:pt x="163" y="0"/>
                  </a:lnTo>
                  <a:lnTo>
                    <a:pt x="368" y="627"/>
                  </a:lnTo>
                  <a:lnTo>
                    <a:pt x="374" y="638"/>
                  </a:lnTo>
                  <a:lnTo>
                    <a:pt x="374" y="665"/>
                  </a:lnTo>
                  <a:lnTo>
                    <a:pt x="374" y="675"/>
                  </a:lnTo>
                  <a:lnTo>
                    <a:pt x="428" y="719"/>
                  </a:lnTo>
                  <a:lnTo>
                    <a:pt x="439" y="719"/>
                  </a:lnTo>
                  <a:lnTo>
                    <a:pt x="445" y="740"/>
                  </a:lnTo>
                  <a:lnTo>
                    <a:pt x="445" y="752"/>
                  </a:lnTo>
                  <a:lnTo>
                    <a:pt x="471" y="805"/>
                  </a:lnTo>
                  <a:lnTo>
                    <a:pt x="471" y="816"/>
                  </a:lnTo>
                  <a:lnTo>
                    <a:pt x="466" y="838"/>
                  </a:lnTo>
                  <a:lnTo>
                    <a:pt x="466" y="86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4" name="CT"/>
            <p:cNvSpPr>
              <a:spLocks/>
            </p:cNvSpPr>
            <p:nvPr/>
          </p:nvSpPr>
          <p:spPr bwMode="auto">
            <a:xfrm>
              <a:off x="4147263" y="1621222"/>
              <a:ext cx="120542" cy="128648"/>
            </a:xfrm>
            <a:custGeom>
              <a:avLst/>
              <a:gdLst>
                <a:gd name="T0" fmla="*/ 0 w 503"/>
                <a:gd name="T1" fmla="*/ 2147483647 h 498"/>
                <a:gd name="T2" fmla="*/ 2147483647 w 503"/>
                <a:gd name="T3" fmla="*/ 2147483647 h 498"/>
                <a:gd name="T4" fmla="*/ 2147483647 w 503"/>
                <a:gd name="T5" fmla="*/ 2147483647 h 498"/>
                <a:gd name="T6" fmla="*/ 2147483647 w 503"/>
                <a:gd name="T7" fmla="*/ 2147483647 h 498"/>
                <a:gd name="T8" fmla="*/ 2147483647 w 503"/>
                <a:gd name="T9" fmla="*/ 2147483647 h 498"/>
                <a:gd name="T10" fmla="*/ 2147483647 w 503"/>
                <a:gd name="T11" fmla="*/ 0 h 498"/>
                <a:gd name="T12" fmla="*/ 2147483647 w 503"/>
                <a:gd name="T13" fmla="*/ 2147483647 h 498"/>
                <a:gd name="T14" fmla="*/ 2147483647 w 503"/>
                <a:gd name="T15" fmla="*/ 2147483647 h 498"/>
                <a:gd name="T16" fmla="*/ 2147483647 w 503"/>
                <a:gd name="T17" fmla="*/ 2147483647 h 498"/>
                <a:gd name="T18" fmla="*/ 2147483647 w 503"/>
                <a:gd name="T19" fmla="*/ 2147483647 h 498"/>
                <a:gd name="T20" fmla="*/ 2147483647 w 503"/>
                <a:gd name="T21" fmla="*/ 2147483647 h 498"/>
                <a:gd name="T22" fmla="*/ 2147483647 w 503"/>
                <a:gd name="T23" fmla="*/ 2147483647 h 498"/>
                <a:gd name="T24" fmla="*/ 2147483647 w 503"/>
                <a:gd name="T25" fmla="*/ 2147483647 h 498"/>
                <a:gd name="T26" fmla="*/ 2147483647 w 503"/>
                <a:gd name="T27" fmla="*/ 2147483647 h 498"/>
                <a:gd name="T28" fmla="*/ 2147483647 w 503"/>
                <a:gd name="T29" fmla="*/ 2147483647 h 498"/>
                <a:gd name="T30" fmla="*/ 2147483647 w 503"/>
                <a:gd name="T31" fmla="*/ 2147483647 h 498"/>
                <a:gd name="T32" fmla="*/ 2147483647 w 503"/>
                <a:gd name="T33" fmla="*/ 2147483647 h 498"/>
                <a:gd name="T34" fmla="*/ 2147483647 w 503"/>
                <a:gd name="T35" fmla="*/ 2147483647 h 498"/>
                <a:gd name="T36" fmla="*/ 2147483647 w 503"/>
                <a:gd name="T37" fmla="*/ 2147483647 h 498"/>
                <a:gd name="T38" fmla="*/ 2147483647 w 503"/>
                <a:gd name="T39" fmla="*/ 2147483647 h 498"/>
                <a:gd name="T40" fmla="*/ 2147483647 w 503"/>
                <a:gd name="T41" fmla="*/ 2147483647 h 498"/>
                <a:gd name="T42" fmla="*/ 2147483647 w 503"/>
                <a:gd name="T43" fmla="*/ 2147483647 h 498"/>
                <a:gd name="T44" fmla="*/ 2147483647 w 503"/>
                <a:gd name="T45" fmla="*/ 2147483647 h 498"/>
                <a:gd name="T46" fmla="*/ 2147483647 w 503"/>
                <a:gd name="T47" fmla="*/ 2147483647 h 498"/>
                <a:gd name="T48" fmla="*/ 2147483647 w 503"/>
                <a:gd name="T49" fmla="*/ 2147483647 h 498"/>
                <a:gd name="T50" fmla="*/ 2147483647 w 503"/>
                <a:gd name="T51" fmla="*/ 2147483647 h 498"/>
                <a:gd name="T52" fmla="*/ 2147483647 w 503"/>
                <a:gd name="T53" fmla="*/ 2147483647 h 498"/>
                <a:gd name="T54" fmla="*/ 0 w 503"/>
                <a:gd name="T55" fmla="*/ 2147483647 h 49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503"/>
                <a:gd name="T85" fmla="*/ 0 h 498"/>
                <a:gd name="T86" fmla="*/ 503 w 503"/>
                <a:gd name="T87" fmla="*/ 498 h 49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503" h="498">
                  <a:moveTo>
                    <a:pt x="0" y="108"/>
                  </a:moveTo>
                  <a:lnTo>
                    <a:pt x="168" y="65"/>
                  </a:lnTo>
                  <a:lnTo>
                    <a:pt x="184" y="87"/>
                  </a:lnTo>
                  <a:lnTo>
                    <a:pt x="189" y="82"/>
                  </a:lnTo>
                  <a:lnTo>
                    <a:pt x="195" y="70"/>
                  </a:lnTo>
                  <a:lnTo>
                    <a:pt x="444" y="0"/>
                  </a:lnTo>
                  <a:lnTo>
                    <a:pt x="503" y="205"/>
                  </a:lnTo>
                  <a:lnTo>
                    <a:pt x="493" y="227"/>
                  </a:lnTo>
                  <a:lnTo>
                    <a:pt x="487" y="238"/>
                  </a:lnTo>
                  <a:lnTo>
                    <a:pt x="493" y="249"/>
                  </a:lnTo>
                  <a:lnTo>
                    <a:pt x="493" y="259"/>
                  </a:lnTo>
                  <a:lnTo>
                    <a:pt x="461" y="259"/>
                  </a:lnTo>
                  <a:lnTo>
                    <a:pt x="379" y="298"/>
                  </a:lnTo>
                  <a:lnTo>
                    <a:pt x="352" y="292"/>
                  </a:lnTo>
                  <a:lnTo>
                    <a:pt x="347" y="303"/>
                  </a:lnTo>
                  <a:lnTo>
                    <a:pt x="347" y="319"/>
                  </a:lnTo>
                  <a:lnTo>
                    <a:pt x="342" y="324"/>
                  </a:lnTo>
                  <a:lnTo>
                    <a:pt x="293" y="330"/>
                  </a:lnTo>
                  <a:lnTo>
                    <a:pt x="222" y="363"/>
                  </a:lnTo>
                  <a:lnTo>
                    <a:pt x="211" y="351"/>
                  </a:lnTo>
                  <a:lnTo>
                    <a:pt x="168" y="395"/>
                  </a:lnTo>
                  <a:lnTo>
                    <a:pt x="75" y="476"/>
                  </a:lnTo>
                  <a:lnTo>
                    <a:pt x="38" y="498"/>
                  </a:lnTo>
                  <a:lnTo>
                    <a:pt x="5" y="465"/>
                  </a:lnTo>
                  <a:lnTo>
                    <a:pt x="49" y="421"/>
                  </a:lnTo>
                  <a:lnTo>
                    <a:pt x="54" y="405"/>
                  </a:lnTo>
                  <a:lnTo>
                    <a:pt x="32" y="384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5" name="MA"/>
            <p:cNvSpPr>
              <a:spLocks/>
            </p:cNvSpPr>
            <p:nvPr/>
          </p:nvSpPr>
          <p:spPr bwMode="auto">
            <a:xfrm>
              <a:off x="4139227" y="1532776"/>
              <a:ext cx="241083" cy="128648"/>
            </a:xfrm>
            <a:custGeom>
              <a:avLst/>
              <a:gdLst>
                <a:gd name="T0" fmla="*/ 2147483647 w 975"/>
                <a:gd name="T1" fmla="*/ 2147483647 h 503"/>
                <a:gd name="T2" fmla="*/ 2147483647 w 975"/>
                <a:gd name="T3" fmla="*/ 2147483647 h 503"/>
                <a:gd name="T4" fmla="*/ 2147483647 w 975"/>
                <a:gd name="T5" fmla="*/ 2147483647 h 503"/>
                <a:gd name="T6" fmla="*/ 2147483647 w 975"/>
                <a:gd name="T7" fmla="*/ 2147483647 h 503"/>
                <a:gd name="T8" fmla="*/ 2147483647 w 975"/>
                <a:gd name="T9" fmla="*/ 2147483647 h 503"/>
                <a:gd name="T10" fmla="*/ 2147483647 w 975"/>
                <a:gd name="T11" fmla="*/ 2147483647 h 503"/>
                <a:gd name="T12" fmla="*/ 2147483647 w 975"/>
                <a:gd name="T13" fmla="*/ 2147483647 h 503"/>
                <a:gd name="T14" fmla="*/ 2147483647 w 975"/>
                <a:gd name="T15" fmla="*/ 2147483647 h 503"/>
                <a:gd name="T16" fmla="*/ 2147483647 w 975"/>
                <a:gd name="T17" fmla="*/ 2147483647 h 503"/>
                <a:gd name="T18" fmla="*/ 2147483647 w 975"/>
                <a:gd name="T19" fmla="*/ 2147483647 h 503"/>
                <a:gd name="T20" fmla="*/ 2147483647 w 975"/>
                <a:gd name="T21" fmla="*/ 2147483647 h 503"/>
                <a:gd name="T22" fmla="*/ 2147483647 w 975"/>
                <a:gd name="T23" fmla="*/ 2147483647 h 503"/>
                <a:gd name="T24" fmla="*/ 2147483647 w 975"/>
                <a:gd name="T25" fmla="*/ 2147483647 h 503"/>
                <a:gd name="T26" fmla="*/ 2147483647 w 975"/>
                <a:gd name="T27" fmla="*/ 2147483647 h 503"/>
                <a:gd name="T28" fmla="*/ 2147483647 w 975"/>
                <a:gd name="T29" fmla="*/ 2147483647 h 503"/>
                <a:gd name="T30" fmla="*/ 2147483647 w 975"/>
                <a:gd name="T31" fmla="*/ 2147483647 h 503"/>
                <a:gd name="T32" fmla="*/ 2147483647 w 975"/>
                <a:gd name="T33" fmla="*/ 2147483647 h 503"/>
                <a:gd name="T34" fmla="*/ 2147483647 w 975"/>
                <a:gd name="T35" fmla="*/ 2147483647 h 503"/>
                <a:gd name="T36" fmla="*/ 2147483647 w 975"/>
                <a:gd name="T37" fmla="*/ 2147483647 h 503"/>
                <a:gd name="T38" fmla="*/ 2147483647 w 975"/>
                <a:gd name="T39" fmla="*/ 2147483647 h 503"/>
                <a:gd name="T40" fmla="*/ 2147483647 w 975"/>
                <a:gd name="T41" fmla="*/ 2147483647 h 503"/>
                <a:gd name="T42" fmla="*/ 2147483647 w 975"/>
                <a:gd name="T43" fmla="*/ 2147483647 h 503"/>
                <a:gd name="T44" fmla="*/ 2147483647 w 975"/>
                <a:gd name="T45" fmla="*/ 2147483647 h 503"/>
                <a:gd name="T46" fmla="*/ 2147483647 w 975"/>
                <a:gd name="T47" fmla="*/ 2147483647 h 503"/>
                <a:gd name="T48" fmla="*/ 2147483647 w 975"/>
                <a:gd name="T49" fmla="*/ 2147483647 h 503"/>
                <a:gd name="T50" fmla="*/ 2147483647 w 975"/>
                <a:gd name="T51" fmla="*/ 2147483647 h 503"/>
                <a:gd name="T52" fmla="*/ 2147483647 w 975"/>
                <a:gd name="T53" fmla="*/ 2147483647 h 503"/>
                <a:gd name="T54" fmla="*/ 2147483647 w 975"/>
                <a:gd name="T55" fmla="*/ 2147483647 h 503"/>
                <a:gd name="T56" fmla="*/ 2147483647 w 975"/>
                <a:gd name="T57" fmla="*/ 2147483647 h 503"/>
                <a:gd name="T58" fmla="*/ 2147483647 w 975"/>
                <a:gd name="T59" fmla="*/ 2147483647 h 503"/>
                <a:gd name="T60" fmla="*/ 2147483647 w 975"/>
                <a:gd name="T61" fmla="*/ 2147483647 h 503"/>
                <a:gd name="T62" fmla="*/ 2147483647 w 975"/>
                <a:gd name="T63" fmla="*/ 2147483647 h 503"/>
                <a:gd name="T64" fmla="*/ 0 w 975"/>
                <a:gd name="T65" fmla="*/ 2147483647 h 5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75"/>
                <a:gd name="T100" fmla="*/ 0 h 503"/>
                <a:gd name="T101" fmla="*/ 975 w 975"/>
                <a:gd name="T102" fmla="*/ 503 h 5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75" h="503">
                  <a:moveTo>
                    <a:pt x="0" y="211"/>
                  </a:moveTo>
                  <a:lnTo>
                    <a:pt x="200" y="162"/>
                  </a:lnTo>
                  <a:lnTo>
                    <a:pt x="514" y="92"/>
                  </a:lnTo>
                  <a:lnTo>
                    <a:pt x="520" y="81"/>
                  </a:lnTo>
                  <a:lnTo>
                    <a:pt x="531" y="76"/>
                  </a:lnTo>
                  <a:lnTo>
                    <a:pt x="537" y="81"/>
                  </a:lnTo>
                  <a:lnTo>
                    <a:pt x="542" y="76"/>
                  </a:lnTo>
                  <a:lnTo>
                    <a:pt x="537" y="49"/>
                  </a:lnTo>
                  <a:lnTo>
                    <a:pt x="563" y="44"/>
                  </a:lnTo>
                  <a:lnTo>
                    <a:pt x="585" y="5"/>
                  </a:lnTo>
                  <a:lnTo>
                    <a:pt x="607" y="0"/>
                  </a:lnTo>
                  <a:lnTo>
                    <a:pt x="623" y="11"/>
                  </a:lnTo>
                  <a:lnTo>
                    <a:pt x="639" y="54"/>
                  </a:lnTo>
                  <a:lnTo>
                    <a:pt x="672" y="81"/>
                  </a:lnTo>
                  <a:lnTo>
                    <a:pt x="683" y="97"/>
                  </a:lnTo>
                  <a:lnTo>
                    <a:pt x="677" y="109"/>
                  </a:lnTo>
                  <a:lnTo>
                    <a:pt x="661" y="119"/>
                  </a:lnTo>
                  <a:lnTo>
                    <a:pt x="644" y="151"/>
                  </a:lnTo>
                  <a:lnTo>
                    <a:pt x="628" y="195"/>
                  </a:lnTo>
                  <a:lnTo>
                    <a:pt x="634" y="216"/>
                  </a:lnTo>
                  <a:lnTo>
                    <a:pt x="672" y="216"/>
                  </a:lnTo>
                  <a:lnTo>
                    <a:pt x="709" y="232"/>
                  </a:lnTo>
                  <a:lnTo>
                    <a:pt x="764" y="292"/>
                  </a:lnTo>
                  <a:lnTo>
                    <a:pt x="786" y="325"/>
                  </a:lnTo>
                  <a:lnTo>
                    <a:pt x="813" y="362"/>
                  </a:lnTo>
                  <a:lnTo>
                    <a:pt x="878" y="362"/>
                  </a:lnTo>
                  <a:lnTo>
                    <a:pt x="916" y="346"/>
                  </a:lnTo>
                  <a:lnTo>
                    <a:pt x="937" y="303"/>
                  </a:lnTo>
                  <a:lnTo>
                    <a:pt x="926" y="292"/>
                  </a:lnTo>
                  <a:lnTo>
                    <a:pt x="900" y="271"/>
                  </a:lnTo>
                  <a:lnTo>
                    <a:pt x="867" y="255"/>
                  </a:lnTo>
                  <a:lnTo>
                    <a:pt x="867" y="232"/>
                  </a:lnTo>
                  <a:lnTo>
                    <a:pt x="895" y="238"/>
                  </a:lnTo>
                  <a:lnTo>
                    <a:pt x="905" y="238"/>
                  </a:lnTo>
                  <a:lnTo>
                    <a:pt x="954" y="303"/>
                  </a:lnTo>
                  <a:lnTo>
                    <a:pt x="975" y="362"/>
                  </a:lnTo>
                  <a:lnTo>
                    <a:pt x="975" y="395"/>
                  </a:lnTo>
                  <a:lnTo>
                    <a:pt x="948" y="373"/>
                  </a:lnTo>
                  <a:lnTo>
                    <a:pt x="916" y="401"/>
                  </a:lnTo>
                  <a:lnTo>
                    <a:pt x="872" y="417"/>
                  </a:lnTo>
                  <a:lnTo>
                    <a:pt x="823" y="460"/>
                  </a:lnTo>
                  <a:lnTo>
                    <a:pt x="802" y="460"/>
                  </a:lnTo>
                  <a:lnTo>
                    <a:pt x="797" y="455"/>
                  </a:lnTo>
                  <a:lnTo>
                    <a:pt x="802" y="438"/>
                  </a:lnTo>
                  <a:lnTo>
                    <a:pt x="791" y="406"/>
                  </a:lnTo>
                  <a:lnTo>
                    <a:pt x="781" y="406"/>
                  </a:lnTo>
                  <a:lnTo>
                    <a:pt x="753" y="450"/>
                  </a:lnTo>
                  <a:lnTo>
                    <a:pt x="721" y="492"/>
                  </a:lnTo>
                  <a:lnTo>
                    <a:pt x="709" y="503"/>
                  </a:lnTo>
                  <a:lnTo>
                    <a:pt x="693" y="476"/>
                  </a:lnTo>
                  <a:lnTo>
                    <a:pt x="688" y="471"/>
                  </a:lnTo>
                  <a:lnTo>
                    <a:pt x="677" y="465"/>
                  </a:lnTo>
                  <a:lnTo>
                    <a:pt x="672" y="460"/>
                  </a:lnTo>
                  <a:lnTo>
                    <a:pt x="651" y="443"/>
                  </a:lnTo>
                  <a:lnTo>
                    <a:pt x="651" y="438"/>
                  </a:lnTo>
                  <a:lnTo>
                    <a:pt x="602" y="422"/>
                  </a:lnTo>
                  <a:lnTo>
                    <a:pt x="585" y="385"/>
                  </a:lnTo>
                  <a:lnTo>
                    <a:pt x="569" y="378"/>
                  </a:lnTo>
                  <a:lnTo>
                    <a:pt x="558" y="346"/>
                  </a:lnTo>
                  <a:lnTo>
                    <a:pt x="455" y="368"/>
                  </a:lnTo>
                  <a:lnTo>
                    <a:pt x="206" y="438"/>
                  </a:lnTo>
                  <a:lnTo>
                    <a:pt x="200" y="450"/>
                  </a:lnTo>
                  <a:lnTo>
                    <a:pt x="195" y="455"/>
                  </a:lnTo>
                  <a:lnTo>
                    <a:pt x="179" y="433"/>
                  </a:lnTo>
                  <a:lnTo>
                    <a:pt x="11" y="476"/>
                  </a:lnTo>
                  <a:lnTo>
                    <a:pt x="0" y="465"/>
                  </a:lnTo>
                  <a:lnTo>
                    <a:pt x="0" y="21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6" name="VT"/>
            <p:cNvSpPr>
              <a:spLocks/>
            </p:cNvSpPr>
            <p:nvPr/>
          </p:nvSpPr>
          <p:spPr bwMode="auto">
            <a:xfrm>
              <a:off x="4082974" y="1363925"/>
              <a:ext cx="128578" cy="225135"/>
            </a:xfrm>
            <a:custGeom>
              <a:avLst/>
              <a:gdLst>
                <a:gd name="T0" fmla="*/ 0 w 509"/>
                <a:gd name="T1" fmla="*/ 2147483647 h 930"/>
                <a:gd name="T2" fmla="*/ 2147483647 w 509"/>
                <a:gd name="T3" fmla="*/ 2147483647 h 930"/>
                <a:gd name="T4" fmla="*/ 2147483647 w 509"/>
                <a:gd name="T5" fmla="*/ 2147483647 h 930"/>
                <a:gd name="T6" fmla="*/ 2147483647 w 509"/>
                <a:gd name="T7" fmla="*/ 2147483647 h 930"/>
                <a:gd name="T8" fmla="*/ 2147483647 w 509"/>
                <a:gd name="T9" fmla="*/ 2147483647 h 930"/>
                <a:gd name="T10" fmla="*/ 2147483647 w 509"/>
                <a:gd name="T11" fmla="*/ 2147483647 h 930"/>
                <a:gd name="T12" fmla="*/ 2147483647 w 509"/>
                <a:gd name="T13" fmla="*/ 2147483647 h 930"/>
                <a:gd name="T14" fmla="*/ 2147483647 w 509"/>
                <a:gd name="T15" fmla="*/ 2147483647 h 930"/>
                <a:gd name="T16" fmla="*/ 2147483647 w 509"/>
                <a:gd name="T17" fmla="*/ 2147483647 h 930"/>
                <a:gd name="T18" fmla="*/ 2147483647 w 509"/>
                <a:gd name="T19" fmla="*/ 2147483647 h 930"/>
                <a:gd name="T20" fmla="*/ 2147483647 w 509"/>
                <a:gd name="T21" fmla="*/ 2147483647 h 930"/>
                <a:gd name="T22" fmla="*/ 2147483647 w 509"/>
                <a:gd name="T23" fmla="*/ 2147483647 h 930"/>
                <a:gd name="T24" fmla="*/ 2147483647 w 509"/>
                <a:gd name="T25" fmla="*/ 2147483647 h 930"/>
                <a:gd name="T26" fmla="*/ 2147483647 w 509"/>
                <a:gd name="T27" fmla="*/ 2147483647 h 930"/>
                <a:gd name="T28" fmla="*/ 2147483647 w 509"/>
                <a:gd name="T29" fmla="*/ 2147483647 h 930"/>
                <a:gd name="T30" fmla="*/ 2147483647 w 509"/>
                <a:gd name="T31" fmla="*/ 2147483647 h 930"/>
                <a:gd name="T32" fmla="*/ 2147483647 w 509"/>
                <a:gd name="T33" fmla="*/ 2147483647 h 930"/>
                <a:gd name="T34" fmla="*/ 2147483647 w 509"/>
                <a:gd name="T35" fmla="*/ 2147483647 h 930"/>
                <a:gd name="T36" fmla="*/ 2147483647 w 509"/>
                <a:gd name="T37" fmla="*/ 2147483647 h 930"/>
                <a:gd name="T38" fmla="*/ 2147483647 w 509"/>
                <a:gd name="T39" fmla="*/ 2147483647 h 930"/>
                <a:gd name="T40" fmla="*/ 2147483647 w 509"/>
                <a:gd name="T41" fmla="*/ 2147483647 h 930"/>
                <a:gd name="T42" fmla="*/ 2147483647 w 509"/>
                <a:gd name="T43" fmla="*/ 2147483647 h 930"/>
                <a:gd name="T44" fmla="*/ 2147483647 w 509"/>
                <a:gd name="T45" fmla="*/ 2147483647 h 930"/>
                <a:gd name="T46" fmla="*/ 2147483647 w 509"/>
                <a:gd name="T47" fmla="*/ 2147483647 h 930"/>
                <a:gd name="T48" fmla="*/ 2147483647 w 509"/>
                <a:gd name="T49" fmla="*/ 2147483647 h 930"/>
                <a:gd name="T50" fmla="*/ 2147483647 w 509"/>
                <a:gd name="T51" fmla="*/ 2147483647 h 930"/>
                <a:gd name="T52" fmla="*/ 2147483647 w 509"/>
                <a:gd name="T53" fmla="*/ 2147483647 h 930"/>
                <a:gd name="T54" fmla="*/ 2147483647 w 509"/>
                <a:gd name="T55" fmla="*/ 2147483647 h 930"/>
                <a:gd name="T56" fmla="*/ 2147483647 w 509"/>
                <a:gd name="T57" fmla="*/ 2147483647 h 930"/>
                <a:gd name="T58" fmla="*/ 2147483647 w 509"/>
                <a:gd name="T59" fmla="*/ 2147483647 h 930"/>
                <a:gd name="T60" fmla="*/ 2147483647 w 509"/>
                <a:gd name="T61" fmla="*/ 2147483647 h 930"/>
                <a:gd name="T62" fmla="*/ 2147483647 w 509"/>
                <a:gd name="T63" fmla="*/ 2147483647 h 930"/>
                <a:gd name="T64" fmla="*/ 2147483647 w 509"/>
                <a:gd name="T65" fmla="*/ 2147483647 h 930"/>
                <a:gd name="T66" fmla="*/ 2147483647 w 509"/>
                <a:gd name="T67" fmla="*/ 2147483647 h 930"/>
                <a:gd name="T68" fmla="*/ 2147483647 w 509"/>
                <a:gd name="T69" fmla="*/ 2147483647 h 930"/>
                <a:gd name="T70" fmla="*/ 2147483647 w 509"/>
                <a:gd name="T71" fmla="*/ 2147483647 h 930"/>
                <a:gd name="T72" fmla="*/ 2147483647 w 509"/>
                <a:gd name="T73" fmla="*/ 2147483647 h 930"/>
                <a:gd name="T74" fmla="*/ 2147483647 w 509"/>
                <a:gd name="T75" fmla="*/ 2147483647 h 930"/>
                <a:gd name="T76" fmla="*/ 2147483647 w 509"/>
                <a:gd name="T77" fmla="*/ 2147483647 h 930"/>
                <a:gd name="T78" fmla="*/ 2147483647 w 509"/>
                <a:gd name="T79" fmla="*/ 2147483647 h 930"/>
                <a:gd name="T80" fmla="*/ 2147483647 w 509"/>
                <a:gd name="T81" fmla="*/ 0 h 930"/>
                <a:gd name="T82" fmla="*/ 0 w 509"/>
                <a:gd name="T83" fmla="*/ 2147483647 h 9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9"/>
                <a:gd name="T127" fmla="*/ 0 h 930"/>
                <a:gd name="T128" fmla="*/ 509 w 509"/>
                <a:gd name="T129" fmla="*/ 930 h 9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9" h="930">
                  <a:moveTo>
                    <a:pt x="0" y="119"/>
                  </a:moveTo>
                  <a:lnTo>
                    <a:pt x="16" y="157"/>
                  </a:lnTo>
                  <a:lnTo>
                    <a:pt x="11" y="173"/>
                  </a:lnTo>
                  <a:lnTo>
                    <a:pt x="21" y="189"/>
                  </a:lnTo>
                  <a:lnTo>
                    <a:pt x="27" y="201"/>
                  </a:lnTo>
                  <a:lnTo>
                    <a:pt x="70" y="308"/>
                  </a:lnTo>
                  <a:lnTo>
                    <a:pt x="81" y="384"/>
                  </a:lnTo>
                  <a:lnTo>
                    <a:pt x="65" y="427"/>
                  </a:lnTo>
                  <a:lnTo>
                    <a:pt x="70" y="465"/>
                  </a:lnTo>
                  <a:lnTo>
                    <a:pt x="114" y="568"/>
                  </a:lnTo>
                  <a:lnTo>
                    <a:pt x="109" y="617"/>
                  </a:lnTo>
                  <a:lnTo>
                    <a:pt x="119" y="633"/>
                  </a:lnTo>
                  <a:lnTo>
                    <a:pt x="125" y="633"/>
                  </a:lnTo>
                  <a:lnTo>
                    <a:pt x="125" y="622"/>
                  </a:lnTo>
                  <a:lnTo>
                    <a:pt x="141" y="617"/>
                  </a:lnTo>
                  <a:lnTo>
                    <a:pt x="168" y="665"/>
                  </a:lnTo>
                  <a:lnTo>
                    <a:pt x="184" y="757"/>
                  </a:lnTo>
                  <a:lnTo>
                    <a:pt x="184" y="805"/>
                  </a:lnTo>
                  <a:lnTo>
                    <a:pt x="206" y="870"/>
                  </a:lnTo>
                  <a:lnTo>
                    <a:pt x="233" y="930"/>
                  </a:lnTo>
                  <a:lnTo>
                    <a:pt x="433" y="881"/>
                  </a:lnTo>
                  <a:lnTo>
                    <a:pt x="428" y="865"/>
                  </a:lnTo>
                  <a:lnTo>
                    <a:pt x="407" y="844"/>
                  </a:lnTo>
                  <a:lnTo>
                    <a:pt x="407" y="805"/>
                  </a:lnTo>
                  <a:lnTo>
                    <a:pt x="417" y="789"/>
                  </a:lnTo>
                  <a:lnTo>
                    <a:pt x="407" y="757"/>
                  </a:lnTo>
                  <a:lnTo>
                    <a:pt x="390" y="605"/>
                  </a:lnTo>
                  <a:lnTo>
                    <a:pt x="390" y="557"/>
                  </a:lnTo>
                  <a:lnTo>
                    <a:pt x="412" y="476"/>
                  </a:lnTo>
                  <a:lnTo>
                    <a:pt x="423" y="417"/>
                  </a:lnTo>
                  <a:lnTo>
                    <a:pt x="428" y="373"/>
                  </a:lnTo>
                  <a:lnTo>
                    <a:pt x="412" y="341"/>
                  </a:lnTo>
                  <a:lnTo>
                    <a:pt x="412" y="308"/>
                  </a:lnTo>
                  <a:lnTo>
                    <a:pt x="423" y="287"/>
                  </a:lnTo>
                  <a:lnTo>
                    <a:pt x="482" y="238"/>
                  </a:lnTo>
                  <a:lnTo>
                    <a:pt x="509" y="157"/>
                  </a:lnTo>
                  <a:lnTo>
                    <a:pt x="482" y="108"/>
                  </a:lnTo>
                  <a:lnTo>
                    <a:pt x="477" y="87"/>
                  </a:lnTo>
                  <a:lnTo>
                    <a:pt x="488" y="71"/>
                  </a:lnTo>
                  <a:lnTo>
                    <a:pt x="482" y="54"/>
                  </a:lnTo>
                  <a:lnTo>
                    <a:pt x="472" y="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7" name="ME"/>
            <p:cNvSpPr>
              <a:spLocks/>
            </p:cNvSpPr>
            <p:nvPr/>
          </p:nvSpPr>
          <p:spPr bwMode="auto">
            <a:xfrm>
              <a:off x="4219588" y="1098589"/>
              <a:ext cx="265191" cy="426148"/>
            </a:xfrm>
            <a:custGeom>
              <a:avLst/>
              <a:gdLst>
                <a:gd name="T0" fmla="*/ 2147483647 w 1078"/>
                <a:gd name="T1" fmla="*/ 2147483647 h 1736"/>
                <a:gd name="T2" fmla="*/ 2147483647 w 1078"/>
                <a:gd name="T3" fmla="*/ 2147483647 h 1736"/>
                <a:gd name="T4" fmla="*/ 2147483647 w 1078"/>
                <a:gd name="T5" fmla="*/ 2147483647 h 1736"/>
                <a:gd name="T6" fmla="*/ 2147483647 w 1078"/>
                <a:gd name="T7" fmla="*/ 2147483647 h 1736"/>
                <a:gd name="T8" fmla="*/ 2147483647 w 1078"/>
                <a:gd name="T9" fmla="*/ 2147483647 h 1736"/>
                <a:gd name="T10" fmla="*/ 2147483647 w 1078"/>
                <a:gd name="T11" fmla="*/ 2147483647 h 1736"/>
                <a:gd name="T12" fmla="*/ 2147483647 w 1078"/>
                <a:gd name="T13" fmla="*/ 2147483647 h 1736"/>
                <a:gd name="T14" fmla="*/ 2147483647 w 1078"/>
                <a:gd name="T15" fmla="*/ 2147483647 h 1736"/>
                <a:gd name="T16" fmla="*/ 2147483647 w 1078"/>
                <a:gd name="T17" fmla="*/ 2147483647 h 1736"/>
                <a:gd name="T18" fmla="*/ 2147483647 w 1078"/>
                <a:gd name="T19" fmla="*/ 2147483647 h 1736"/>
                <a:gd name="T20" fmla="*/ 2147483647 w 1078"/>
                <a:gd name="T21" fmla="*/ 2147483647 h 1736"/>
                <a:gd name="T22" fmla="*/ 2147483647 w 1078"/>
                <a:gd name="T23" fmla="*/ 2147483647 h 1736"/>
                <a:gd name="T24" fmla="*/ 2147483647 w 1078"/>
                <a:gd name="T25" fmla="*/ 2147483647 h 1736"/>
                <a:gd name="T26" fmla="*/ 2147483647 w 1078"/>
                <a:gd name="T27" fmla="*/ 2147483647 h 1736"/>
                <a:gd name="T28" fmla="*/ 2147483647 w 1078"/>
                <a:gd name="T29" fmla="*/ 2147483647 h 1736"/>
                <a:gd name="T30" fmla="*/ 2147483647 w 1078"/>
                <a:gd name="T31" fmla="*/ 2147483647 h 1736"/>
                <a:gd name="T32" fmla="*/ 2147483647 w 1078"/>
                <a:gd name="T33" fmla="*/ 2147483647 h 1736"/>
                <a:gd name="T34" fmla="*/ 2147483647 w 1078"/>
                <a:gd name="T35" fmla="*/ 2147483647 h 1736"/>
                <a:gd name="T36" fmla="*/ 2147483647 w 1078"/>
                <a:gd name="T37" fmla="*/ 2147483647 h 1736"/>
                <a:gd name="T38" fmla="*/ 2147483647 w 1078"/>
                <a:gd name="T39" fmla="*/ 2147483647 h 1736"/>
                <a:gd name="T40" fmla="*/ 2147483647 w 1078"/>
                <a:gd name="T41" fmla="*/ 2147483647 h 1736"/>
                <a:gd name="T42" fmla="*/ 2147483647 w 1078"/>
                <a:gd name="T43" fmla="*/ 2147483647 h 1736"/>
                <a:gd name="T44" fmla="*/ 2147483647 w 1078"/>
                <a:gd name="T45" fmla="*/ 2147483647 h 1736"/>
                <a:gd name="T46" fmla="*/ 2147483647 w 1078"/>
                <a:gd name="T47" fmla="*/ 2147483647 h 1736"/>
                <a:gd name="T48" fmla="*/ 2147483647 w 1078"/>
                <a:gd name="T49" fmla="*/ 2147483647 h 1736"/>
                <a:gd name="T50" fmla="*/ 2147483647 w 1078"/>
                <a:gd name="T51" fmla="*/ 2147483647 h 1736"/>
                <a:gd name="T52" fmla="*/ 2147483647 w 1078"/>
                <a:gd name="T53" fmla="*/ 2147483647 h 1736"/>
                <a:gd name="T54" fmla="*/ 2147483647 w 1078"/>
                <a:gd name="T55" fmla="*/ 2147483647 h 1736"/>
                <a:gd name="T56" fmla="*/ 2147483647 w 1078"/>
                <a:gd name="T57" fmla="*/ 2147483647 h 1736"/>
                <a:gd name="T58" fmla="*/ 2147483647 w 1078"/>
                <a:gd name="T59" fmla="*/ 2147483647 h 1736"/>
                <a:gd name="T60" fmla="*/ 2147483647 w 1078"/>
                <a:gd name="T61" fmla="*/ 2147483647 h 1736"/>
                <a:gd name="T62" fmla="*/ 2147483647 w 1078"/>
                <a:gd name="T63" fmla="*/ 2147483647 h 1736"/>
                <a:gd name="T64" fmla="*/ 2147483647 w 1078"/>
                <a:gd name="T65" fmla="*/ 2147483647 h 1736"/>
                <a:gd name="T66" fmla="*/ 2147483647 w 1078"/>
                <a:gd name="T67" fmla="*/ 2147483647 h 1736"/>
                <a:gd name="T68" fmla="*/ 2147483647 w 1078"/>
                <a:gd name="T69" fmla="*/ 2147483647 h 1736"/>
                <a:gd name="T70" fmla="*/ 2147483647 w 1078"/>
                <a:gd name="T71" fmla="*/ 2147483647 h 1736"/>
                <a:gd name="T72" fmla="*/ 2147483647 w 1078"/>
                <a:gd name="T73" fmla="*/ 2147483647 h 1736"/>
                <a:gd name="T74" fmla="*/ 2147483647 w 1078"/>
                <a:gd name="T75" fmla="*/ 2147483647 h 1736"/>
                <a:gd name="T76" fmla="*/ 2147483647 w 1078"/>
                <a:gd name="T77" fmla="*/ 2147483647 h 1736"/>
                <a:gd name="T78" fmla="*/ 2147483647 w 1078"/>
                <a:gd name="T79" fmla="*/ 2147483647 h 1736"/>
                <a:gd name="T80" fmla="*/ 2147483647 w 1078"/>
                <a:gd name="T81" fmla="*/ 2147483647 h 1736"/>
                <a:gd name="T82" fmla="*/ 2147483647 w 1078"/>
                <a:gd name="T83" fmla="*/ 2147483647 h 1736"/>
                <a:gd name="T84" fmla="*/ 2147483647 w 1078"/>
                <a:gd name="T85" fmla="*/ 2147483647 h 1736"/>
                <a:gd name="T86" fmla="*/ 2147483647 w 1078"/>
                <a:gd name="T87" fmla="*/ 2147483647 h 1736"/>
                <a:gd name="T88" fmla="*/ 2147483647 w 1078"/>
                <a:gd name="T89" fmla="*/ 2147483647 h 1736"/>
                <a:gd name="T90" fmla="*/ 2147483647 w 1078"/>
                <a:gd name="T91" fmla="*/ 2147483647 h 1736"/>
                <a:gd name="T92" fmla="*/ 2147483647 w 1078"/>
                <a:gd name="T93" fmla="*/ 2147483647 h 1736"/>
                <a:gd name="T94" fmla="*/ 2147483647 w 1078"/>
                <a:gd name="T95" fmla="*/ 2147483647 h 1736"/>
                <a:gd name="T96" fmla="*/ 2147483647 w 1078"/>
                <a:gd name="T97" fmla="*/ 2147483647 h 1736"/>
                <a:gd name="T98" fmla="*/ 2147483647 w 1078"/>
                <a:gd name="T99" fmla="*/ 2147483647 h 1736"/>
                <a:gd name="T100" fmla="*/ 2147483647 w 1078"/>
                <a:gd name="T101" fmla="*/ 2147483647 h 1736"/>
                <a:gd name="T102" fmla="*/ 2147483647 w 1078"/>
                <a:gd name="T103" fmla="*/ 2147483647 h 1736"/>
                <a:gd name="T104" fmla="*/ 2147483647 w 1078"/>
                <a:gd name="T105" fmla="*/ 2147483647 h 1736"/>
                <a:gd name="T106" fmla="*/ 2147483647 w 1078"/>
                <a:gd name="T107" fmla="*/ 2147483647 h 1736"/>
                <a:gd name="T108" fmla="*/ 2147483647 w 1078"/>
                <a:gd name="T109" fmla="*/ 2147483647 h 1736"/>
                <a:gd name="T110" fmla="*/ 2147483647 w 1078"/>
                <a:gd name="T111" fmla="*/ 2147483647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78"/>
                <a:gd name="T169" fmla="*/ 0 h 1736"/>
                <a:gd name="T170" fmla="*/ 1078 w 1078"/>
                <a:gd name="T171" fmla="*/ 1736 h 17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78" h="1736">
                  <a:moveTo>
                    <a:pt x="0" y="931"/>
                  </a:moveTo>
                  <a:lnTo>
                    <a:pt x="205" y="1558"/>
                  </a:lnTo>
                  <a:lnTo>
                    <a:pt x="211" y="1569"/>
                  </a:lnTo>
                  <a:lnTo>
                    <a:pt x="211" y="1596"/>
                  </a:lnTo>
                  <a:lnTo>
                    <a:pt x="211" y="1606"/>
                  </a:lnTo>
                  <a:lnTo>
                    <a:pt x="265" y="1650"/>
                  </a:lnTo>
                  <a:lnTo>
                    <a:pt x="276" y="1650"/>
                  </a:lnTo>
                  <a:lnTo>
                    <a:pt x="282" y="1671"/>
                  </a:lnTo>
                  <a:lnTo>
                    <a:pt x="282" y="1683"/>
                  </a:lnTo>
                  <a:lnTo>
                    <a:pt x="308" y="1736"/>
                  </a:lnTo>
                  <a:lnTo>
                    <a:pt x="319" y="1720"/>
                  </a:lnTo>
                  <a:lnTo>
                    <a:pt x="319" y="1683"/>
                  </a:lnTo>
                  <a:lnTo>
                    <a:pt x="331" y="1639"/>
                  </a:lnTo>
                  <a:lnTo>
                    <a:pt x="352" y="1590"/>
                  </a:lnTo>
                  <a:lnTo>
                    <a:pt x="368" y="1520"/>
                  </a:lnTo>
                  <a:lnTo>
                    <a:pt x="389" y="1493"/>
                  </a:lnTo>
                  <a:lnTo>
                    <a:pt x="396" y="1483"/>
                  </a:lnTo>
                  <a:lnTo>
                    <a:pt x="384" y="1471"/>
                  </a:lnTo>
                  <a:lnTo>
                    <a:pt x="368" y="1434"/>
                  </a:lnTo>
                  <a:lnTo>
                    <a:pt x="438" y="1369"/>
                  </a:lnTo>
                  <a:lnTo>
                    <a:pt x="449" y="1374"/>
                  </a:lnTo>
                  <a:lnTo>
                    <a:pt x="461" y="1407"/>
                  </a:lnTo>
                  <a:lnTo>
                    <a:pt x="471" y="1412"/>
                  </a:lnTo>
                  <a:lnTo>
                    <a:pt x="477" y="1401"/>
                  </a:lnTo>
                  <a:lnTo>
                    <a:pt x="477" y="1374"/>
                  </a:lnTo>
                  <a:lnTo>
                    <a:pt x="482" y="1358"/>
                  </a:lnTo>
                  <a:lnTo>
                    <a:pt x="536" y="1347"/>
                  </a:lnTo>
                  <a:lnTo>
                    <a:pt x="558" y="1325"/>
                  </a:lnTo>
                  <a:lnTo>
                    <a:pt x="558" y="1304"/>
                  </a:lnTo>
                  <a:lnTo>
                    <a:pt x="568" y="1293"/>
                  </a:lnTo>
                  <a:lnTo>
                    <a:pt x="596" y="1293"/>
                  </a:lnTo>
                  <a:lnTo>
                    <a:pt x="617" y="1277"/>
                  </a:lnTo>
                  <a:lnTo>
                    <a:pt x="622" y="1267"/>
                  </a:lnTo>
                  <a:lnTo>
                    <a:pt x="634" y="1223"/>
                  </a:lnTo>
                  <a:lnTo>
                    <a:pt x="634" y="1190"/>
                  </a:lnTo>
                  <a:lnTo>
                    <a:pt x="666" y="1147"/>
                  </a:lnTo>
                  <a:lnTo>
                    <a:pt x="666" y="1125"/>
                  </a:lnTo>
                  <a:lnTo>
                    <a:pt x="677" y="1125"/>
                  </a:lnTo>
                  <a:lnTo>
                    <a:pt x="715" y="1131"/>
                  </a:lnTo>
                  <a:lnTo>
                    <a:pt x="736" y="1125"/>
                  </a:lnTo>
                  <a:lnTo>
                    <a:pt x="747" y="1104"/>
                  </a:lnTo>
                  <a:lnTo>
                    <a:pt x="759" y="1066"/>
                  </a:lnTo>
                  <a:lnTo>
                    <a:pt x="775" y="1066"/>
                  </a:lnTo>
                  <a:lnTo>
                    <a:pt x="801" y="1023"/>
                  </a:lnTo>
                  <a:lnTo>
                    <a:pt x="840" y="1028"/>
                  </a:lnTo>
                  <a:lnTo>
                    <a:pt x="866" y="1055"/>
                  </a:lnTo>
                  <a:lnTo>
                    <a:pt x="910" y="984"/>
                  </a:lnTo>
                  <a:lnTo>
                    <a:pt x="943" y="968"/>
                  </a:lnTo>
                  <a:lnTo>
                    <a:pt x="1003" y="914"/>
                  </a:lnTo>
                  <a:lnTo>
                    <a:pt x="1013" y="893"/>
                  </a:lnTo>
                  <a:lnTo>
                    <a:pt x="1019" y="882"/>
                  </a:lnTo>
                  <a:lnTo>
                    <a:pt x="1040" y="887"/>
                  </a:lnTo>
                  <a:lnTo>
                    <a:pt x="1067" y="871"/>
                  </a:lnTo>
                  <a:lnTo>
                    <a:pt x="1078" y="838"/>
                  </a:lnTo>
                  <a:lnTo>
                    <a:pt x="1073" y="812"/>
                  </a:lnTo>
                  <a:lnTo>
                    <a:pt x="1051" y="801"/>
                  </a:lnTo>
                  <a:lnTo>
                    <a:pt x="1045" y="807"/>
                  </a:lnTo>
                  <a:lnTo>
                    <a:pt x="1029" y="801"/>
                  </a:lnTo>
                  <a:lnTo>
                    <a:pt x="1040" y="774"/>
                  </a:lnTo>
                  <a:lnTo>
                    <a:pt x="1051" y="768"/>
                  </a:lnTo>
                  <a:lnTo>
                    <a:pt x="1045" y="747"/>
                  </a:lnTo>
                  <a:lnTo>
                    <a:pt x="1024" y="703"/>
                  </a:lnTo>
                  <a:lnTo>
                    <a:pt x="997" y="693"/>
                  </a:lnTo>
                  <a:lnTo>
                    <a:pt x="980" y="693"/>
                  </a:lnTo>
                  <a:lnTo>
                    <a:pt x="970" y="703"/>
                  </a:lnTo>
                  <a:lnTo>
                    <a:pt x="948" y="709"/>
                  </a:lnTo>
                  <a:lnTo>
                    <a:pt x="921" y="698"/>
                  </a:lnTo>
                  <a:lnTo>
                    <a:pt x="894" y="606"/>
                  </a:lnTo>
                  <a:lnTo>
                    <a:pt x="905" y="590"/>
                  </a:lnTo>
                  <a:lnTo>
                    <a:pt x="899" y="574"/>
                  </a:lnTo>
                  <a:lnTo>
                    <a:pt x="894" y="568"/>
                  </a:lnTo>
                  <a:lnTo>
                    <a:pt x="878" y="568"/>
                  </a:lnTo>
                  <a:lnTo>
                    <a:pt x="866" y="574"/>
                  </a:lnTo>
                  <a:lnTo>
                    <a:pt x="829" y="563"/>
                  </a:lnTo>
                  <a:lnTo>
                    <a:pt x="801" y="563"/>
                  </a:lnTo>
                  <a:lnTo>
                    <a:pt x="791" y="552"/>
                  </a:lnTo>
                  <a:lnTo>
                    <a:pt x="775" y="498"/>
                  </a:lnTo>
                  <a:lnTo>
                    <a:pt x="769" y="482"/>
                  </a:lnTo>
                  <a:lnTo>
                    <a:pt x="639" y="76"/>
                  </a:lnTo>
                  <a:lnTo>
                    <a:pt x="531" y="6"/>
                  </a:lnTo>
                  <a:lnTo>
                    <a:pt x="498" y="0"/>
                  </a:lnTo>
                  <a:lnTo>
                    <a:pt x="471" y="6"/>
                  </a:lnTo>
                  <a:lnTo>
                    <a:pt x="461" y="23"/>
                  </a:lnTo>
                  <a:lnTo>
                    <a:pt x="449" y="44"/>
                  </a:lnTo>
                  <a:lnTo>
                    <a:pt x="438" y="44"/>
                  </a:lnTo>
                  <a:lnTo>
                    <a:pt x="401" y="60"/>
                  </a:lnTo>
                  <a:lnTo>
                    <a:pt x="341" y="109"/>
                  </a:lnTo>
                  <a:lnTo>
                    <a:pt x="319" y="114"/>
                  </a:lnTo>
                  <a:lnTo>
                    <a:pt x="298" y="81"/>
                  </a:lnTo>
                  <a:lnTo>
                    <a:pt x="303" y="44"/>
                  </a:lnTo>
                  <a:lnTo>
                    <a:pt x="292" y="28"/>
                  </a:lnTo>
                  <a:lnTo>
                    <a:pt x="276" y="28"/>
                  </a:lnTo>
                  <a:lnTo>
                    <a:pt x="233" y="44"/>
                  </a:lnTo>
                  <a:lnTo>
                    <a:pt x="135" y="362"/>
                  </a:lnTo>
                  <a:lnTo>
                    <a:pt x="135" y="406"/>
                  </a:lnTo>
                  <a:lnTo>
                    <a:pt x="152" y="427"/>
                  </a:lnTo>
                  <a:lnTo>
                    <a:pt x="152" y="466"/>
                  </a:lnTo>
                  <a:lnTo>
                    <a:pt x="140" y="487"/>
                  </a:lnTo>
                  <a:lnTo>
                    <a:pt x="124" y="504"/>
                  </a:lnTo>
                  <a:lnTo>
                    <a:pt x="114" y="531"/>
                  </a:lnTo>
                  <a:lnTo>
                    <a:pt x="146" y="661"/>
                  </a:lnTo>
                  <a:lnTo>
                    <a:pt x="135" y="703"/>
                  </a:lnTo>
                  <a:lnTo>
                    <a:pt x="135" y="731"/>
                  </a:lnTo>
                  <a:lnTo>
                    <a:pt x="86" y="796"/>
                  </a:lnTo>
                  <a:lnTo>
                    <a:pt x="75" y="822"/>
                  </a:lnTo>
                  <a:lnTo>
                    <a:pt x="92" y="861"/>
                  </a:lnTo>
                  <a:lnTo>
                    <a:pt x="92" y="866"/>
                  </a:lnTo>
                  <a:lnTo>
                    <a:pt x="65" y="866"/>
                  </a:lnTo>
                  <a:lnTo>
                    <a:pt x="70" y="898"/>
                  </a:lnTo>
                  <a:lnTo>
                    <a:pt x="59" y="920"/>
                  </a:lnTo>
                  <a:lnTo>
                    <a:pt x="43" y="914"/>
                  </a:lnTo>
                  <a:lnTo>
                    <a:pt x="26" y="909"/>
                  </a:lnTo>
                  <a:lnTo>
                    <a:pt x="0" y="93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8" name="WV"/>
            <p:cNvSpPr>
              <a:spLocks/>
            </p:cNvSpPr>
            <p:nvPr/>
          </p:nvSpPr>
          <p:spPr bwMode="auto">
            <a:xfrm>
              <a:off x="3592772" y="1870478"/>
              <a:ext cx="321444" cy="321620"/>
            </a:xfrm>
            <a:custGeom>
              <a:avLst/>
              <a:gdLst>
                <a:gd name="T0" fmla="*/ 2147483647 w 1323"/>
                <a:gd name="T1" fmla="*/ 0 h 1303"/>
                <a:gd name="T2" fmla="*/ 2147483647 w 1323"/>
                <a:gd name="T3" fmla="*/ 2147483647 h 1303"/>
                <a:gd name="T4" fmla="*/ 2147483647 w 1323"/>
                <a:gd name="T5" fmla="*/ 2147483647 h 1303"/>
                <a:gd name="T6" fmla="*/ 2147483647 w 1323"/>
                <a:gd name="T7" fmla="*/ 2147483647 h 1303"/>
                <a:gd name="T8" fmla="*/ 2147483647 w 1323"/>
                <a:gd name="T9" fmla="*/ 2147483647 h 1303"/>
                <a:gd name="T10" fmla="*/ 2147483647 w 1323"/>
                <a:gd name="T11" fmla="*/ 2147483647 h 1303"/>
                <a:gd name="T12" fmla="*/ 2147483647 w 1323"/>
                <a:gd name="T13" fmla="*/ 2147483647 h 1303"/>
                <a:gd name="T14" fmla="*/ 2147483647 w 1323"/>
                <a:gd name="T15" fmla="*/ 2147483647 h 1303"/>
                <a:gd name="T16" fmla="*/ 2147483647 w 1323"/>
                <a:gd name="T17" fmla="*/ 2147483647 h 1303"/>
                <a:gd name="T18" fmla="*/ 2147483647 w 1323"/>
                <a:gd name="T19" fmla="*/ 2147483647 h 1303"/>
                <a:gd name="T20" fmla="*/ 2147483647 w 1323"/>
                <a:gd name="T21" fmla="*/ 2147483647 h 1303"/>
                <a:gd name="T22" fmla="*/ 2147483647 w 1323"/>
                <a:gd name="T23" fmla="*/ 2147483647 h 1303"/>
                <a:gd name="T24" fmla="*/ 2147483647 w 1323"/>
                <a:gd name="T25" fmla="*/ 2147483647 h 1303"/>
                <a:gd name="T26" fmla="*/ 2147483647 w 1323"/>
                <a:gd name="T27" fmla="*/ 2147483647 h 1303"/>
                <a:gd name="T28" fmla="*/ 2147483647 w 1323"/>
                <a:gd name="T29" fmla="*/ 2147483647 h 1303"/>
                <a:gd name="T30" fmla="*/ 2147483647 w 1323"/>
                <a:gd name="T31" fmla="*/ 2147483647 h 1303"/>
                <a:gd name="T32" fmla="*/ 2147483647 w 1323"/>
                <a:gd name="T33" fmla="*/ 2147483647 h 1303"/>
                <a:gd name="T34" fmla="*/ 2147483647 w 1323"/>
                <a:gd name="T35" fmla="*/ 2147483647 h 1303"/>
                <a:gd name="T36" fmla="*/ 2147483647 w 1323"/>
                <a:gd name="T37" fmla="*/ 2147483647 h 1303"/>
                <a:gd name="T38" fmla="*/ 2147483647 w 1323"/>
                <a:gd name="T39" fmla="*/ 2147483647 h 1303"/>
                <a:gd name="T40" fmla="*/ 2147483647 w 1323"/>
                <a:gd name="T41" fmla="*/ 2147483647 h 1303"/>
                <a:gd name="T42" fmla="*/ 2147483647 w 1323"/>
                <a:gd name="T43" fmla="*/ 2147483647 h 1303"/>
                <a:gd name="T44" fmla="*/ 2147483647 w 1323"/>
                <a:gd name="T45" fmla="*/ 2147483647 h 1303"/>
                <a:gd name="T46" fmla="*/ 2147483647 w 1323"/>
                <a:gd name="T47" fmla="*/ 2147483647 h 1303"/>
                <a:gd name="T48" fmla="*/ 2147483647 w 1323"/>
                <a:gd name="T49" fmla="*/ 2147483647 h 1303"/>
                <a:gd name="T50" fmla="*/ 2147483647 w 1323"/>
                <a:gd name="T51" fmla="*/ 2147483647 h 1303"/>
                <a:gd name="T52" fmla="*/ 2147483647 w 1323"/>
                <a:gd name="T53" fmla="*/ 2147483647 h 1303"/>
                <a:gd name="T54" fmla="*/ 2147483647 w 1323"/>
                <a:gd name="T55" fmla="*/ 2147483647 h 1303"/>
                <a:gd name="T56" fmla="*/ 2147483647 w 1323"/>
                <a:gd name="T57" fmla="*/ 2147483647 h 1303"/>
                <a:gd name="T58" fmla="*/ 2147483647 w 1323"/>
                <a:gd name="T59" fmla="*/ 2147483647 h 1303"/>
                <a:gd name="T60" fmla="*/ 2147483647 w 1323"/>
                <a:gd name="T61" fmla="*/ 2147483647 h 1303"/>
                <a:gd name="T62" fmla="*/ 2147483647 w 1323"/>
                <a:gd name="T63" fmla="*/ 2147483647 h 1303"/>
                <a:gd name="T64" fmla="*/ 2147483647 w 1323"/>
                <a:gd name="T65" fmla="*/ 2147483647 h 1303"/>
                <a:gd name="T66" fmla="*/ 2147483647 w 1323"/>
                <a:gd name="T67" fmla="*/ 2147483647 h 1303"/>
                <a:gd name="T68" fmla="*/ 2147483647 w 1323"/>
                <a:gd name="T69" fmla="*/ 2147483647 h 1303"/>
                <a:gd name="T70" fmla="*/ 2147483647 w 1323"/>
                <a:gd name="T71" fmla="*/ 2147483647 h 1303"/>
                <a:gd name="T72" fmla="*/ 2147483647 w 1323"/>
                <a:gd name="T73" fmla="*/ 2147483647 h 1303"/>
                <a:gd name="T74" fmla="*/ 2147483647 w 1323"/>
                <a:gd name="T75" fmla="*/ 2147483647 h 1303"/>
                <a:gd name="T76" fmla="*/ 2147483647 w 1323"/>
                <a:gd name="T77" fmla="*/ 2147483647 h 1303"/>
                <a:gd name="T78" fmla="*/ 2147483647 w 1323"/>
                <a:gd name="T79" fmla="*/ 2147483647 h 1303"/>
                <a:gd name="T80" fmla="*/ 2147483647 w 1323"/>
                <a:gd name="T81" fmla="*/ 2147483647 h 1303"/>
                <a:gd name="T82" fmla="*/ 2147483647 w 1323"/>
                <a:gd name="T83" fmla="*/ 2147483647 h 1303"/>
                <a:gd name="T84" fmla="*/ 2147483647 w 1323"/>
                <a:gd name="T85" fmla="*/ 2147483647 h 1303"/>
                <a:gd name="T86" fmla="*/ 2147483647 w 1323"/>
                <a:gd name="T87" fmla="*/ 2147483647 h 1303"/>
                <a:gd name="T88" fmla="*/ 2147483647 w 1323"/>
                <a:gd name="T89" fmla="*/ 2147483647 h 1303"/>
                <a:gd name="T90" fmla="*/ 2147483647 w 1323"/>
                <a:gd name="T91" fmla="*/ 2147483647 h 1303"/>
                <a:gd name="T92" fmla="*/ 2147483647 w 1323"/>
                <a:gd name="T93" fmla="*/ 2147483647 h 1303"/>
                <a:gd name="T94" fmla="*/ 2147483647 w 1323"/>
                <a:gd name="T95" fmla="*/ 2147483647 h 1303"/>
                <a:gd name="T96" fmla="*/ 2147483647 w 1323"/>
                <a:gd name="T97" fmla="*/ 2147483647 h 1303"/>
                <a:gd name="T98" fmla="*/ 2147483647 w 1323"/>
                <a:gd name="T99" fmla="*/ 2147483647 h 1303"/>
                <a:gd name="T100" fmla="*/ 2147483647 w 1323"/>
                <a:gd name="T101" fmla="*/ 2147483647 h 1303"/>
                <a:gd name="T102" fmla="*/ 2147483647 w 1323"/>
                <a:gd name="T103" fmla="*/ 2147483647 h 1303"/>
                <a:gd name="T104" fmla="*/ 2147483647 w 1323"/>
                <a:gd name="T105" fmla="*/ 2147483647 h 1303"/>
                <a:gd name="T106" fmla="*/ 2147483647 w 1323"/>
                <a:gd name="T107" fmla="*/ 2147483647 h 1303"/>
                <a:gd name="T108" fmla="*/ 2147483647 w 1323"/>
                <a:gd name="T109" fmla="*/ 0 h 130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23"/>
                <a:gd name="T166" fmla="*/ 0 h 1303"/>
                <a:gd name="T167" fmla="*/ 1323 w 1323"/>
                <a:gd name="T168" fmla="*/ 1303 h 130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23" h="1303">
                  <a:moveTo>
                    <a:pt x="445" y="0"/>
                  </a:moveTo>
                  <a:lnTo>
                    <a:pt x="440" y="0"/>
                  </a:lnTo>
                  <a:lnTo>
                    <a:pt x="418" y="16"/>
                  </a:lnTo>
                  <a:lnTo>
                    <a:pt x="435" y="54"/>
                  </a:lnTo>
                  <a:lnTo>
                    <a:pt x="391" y="86"/>
                  </a:lnTo>
                  <a:lnTo>
                    <a:pt x="445" y="113"/>
                  </a:lnTo>
                  <a:lnTo>
                    <a:pt x="429" y="249"/>
                  </a:lnTo>
                  <a:lnTo>
                    <a:pt x="412" y="281"/>
                  </a:lnTo>
                  <a:lnTo>
                    <a:pt x="412" y="307"/>
                  </a:lnTo>
                  <a:lnTo>
                    <a:pt x="418" y="330"/>
                  </a:lnTo>
                  <a:lnTo>
                    <a:pt x="423" y="372"/>
                  </a:lnTo>
                  <a:lnTo>
                    <a:pt x="391" y="400"/>
                  </a:lnTo>
                  <a:lnTo>
                    <a:pt x="380" y="405"/>
                  </a:lnTo>
                  <a:lnTo>
                    <a:pt x="326" y="470"/>
                  </a:lnTo>
                  <a:lnTo>
                    <a:pt x="321" y="481"/>
                  </a:lnTo>
                  <a:lnTo>
                    <a:pt x="288" y="492"/>
                  </a:lnTo>
                  <a:lnTo>
                    <a:pt x="261" y="486"/>
                  </a:lnTo>
                  <a:lnTo>
                    <a:pt x="239" y="513"/>
                  </a:lnTo>
                  <a:lnTo>
                    <a:pt x="239" y="530"/>
                  </a:lnTo>
                  <a:lnTo>
                    <a:pt x="212" y="551"/>
                  </a:lnTo>
                  <a:lnTo>
                    <a:pt x="185" y="616"/>
                  </a:lnTo>
                  <a:lnTo>
                    <a:pt x="196" y="660"/>
                  </a:lnTo>
                  <a:lnTo>
                    <a:pt x="163" y="697"/>
                  </a:lnTo>
                  <a:lnTo>
                    <a:pt x="136" y="653"/>
                  </a:lnTo>
                  <a:lnTo>
                    <a:pt x="114" y="653"/>
                  </a:lnTo>
                  <a:lnTo>
                    <a:pt x="87" y="741"/>
                  </a:lnTo>
                  <a:lnTo>
                    <a:pt x="87" y="783"/>
                  </a:lnTo>
                  <a:lnTo>
                    <a:pt x="87" y="827"/>
                  </a:lnTo>
                  <a:lnTo>
                    <a:pt x="66" y="838"/>
                  </a:lnTo>
                  <a:lnTo>
                    <a:pt x="38" y="892"/>
                  </a:lnTo>
                  <a:lnTo>
                    <a:pt x="0" y="892"/>
                  </a:lnTo>
                  <a:lnTo>
                    <a:pt x="6" y="941"/>
                  </a:lnTo>
                  <a:lnTo>
                    <a:pt x="6" y="973"/>
                  </a:lnTo>
                  <a:lnTo>
                    <a:pt x="6" y="994"/>
                  </a:lnTo>
                  <a:lnTo>
                    <a:pt x="12" y="1022"/>
                  </a:lnTo>
                  <a:lnTo>
                    <a:pt x="71" y="1097"/>
                  </a:lnTo>
                  <a:lnTo>
                    <a:pt x="109" y="1152"/>
                  </a:lnTo>
                  <a:lnTo>
                    <a:pt x="119" y="1162"/>
                  </a:lnTo>
                  <a:lnTo>
                    <a:pt x="131" y="1157"/>
                  </a:lnTo>
                  <a:lnTo>
                    <a:pt x="163" y="1173"/>
                  </a:lnTo>
                  <a:lnTo>
                    <a:pt x="168" y="1178"/>
                  </a:lnTo>
                  <a:lnTo>
                    <a:pt x="179" y="1184"/>
                  </a:lnTo>
                  <a:lnTo>
                    <a:pt x="196" y="1200"/>
                  </a:lnTo>
                  <a:lnTo>
                    <a:pt x="217" y="1200"/>
                  </a:lnTo>
                  <a:lnTo>
                    <a:pt x="228" y="1205"/>
                  </a:lnTo>
                  <a:lnTo>
                    <a:pt x="217" y="1233"/>
                  </a:lnTo>
                  <a:lnTo>
                    <a:pt x="261" y="1275"/>
                  </a:lnTo>
                  <a:lnTo>
                    <a:pt x="326" y="1303"/>
                  </a:lnTo>
                  <a:lnTo>
                    <a:pt x="358" y="1303"/>
                  </a:lnTo>
                  <a:lnTo>
                    <a:pt x="391" y="1275"/>
                  </a:lnTo>
                  <a:lnTo>
                    <a:pt x="396" y="1259"/>
                  </a:lnTo>
                  <a:lnTo>
                    <a:pt x="418" y="1243"/>
                  </a:lnTo>
                  <a:lnTo>
                    <a:pt x="445" y="1265"/>
                  </a:lnTo>
                  <a:lnTo>
                    <a:pt x="456" y="1270"/>
                  </a:lnTo>
                  <a:lnTo>
                    <a:pt x="477" y="1265"/>
                  </a:lnTo>
                  <a:lnTo>
                    <a:pt x="554" y="1238"/>
                  </a:lnTo>
                  <a:lnTo>
                    <a:pt x="564" y="1189"/>
                  </a:lnTo>
                  <a:lnTo>
                    <a:pt x="570" y="1189"/>
                  </a:lnTo>
                  <a:lnTo>
                    <a:pt x="586" y="1205"/>
                  </a:lnTo>
                  <a:lnTo>
                    <a:pt x="645" y="1152"/>
                  </a:lnTo>
                  <a:lnTo>
                    <a:pt x="668" y="1162"/>
                  </a:lnTo>
                  <a:lnTo>
                    <a:pt x="716" y="1097"/>
                  </a:lnTo>
                  <a:lnTo>
                    <a:pt x="705" y="1076"/>
                  </a:lnTo>
                  <a:lnTo>
                    <a:pt x="710" y="1032"/>
                  </a:lnTo>
                  <a:lnTo>
                    <a:pt x="759" y="941"/>
                  </a:lnTo>
                  <a:lnTo>
                    <a:pt x="824" y="697"/>
                  </a:lnTo>
                  <a:lnTo>
                    <a:pt x="835" y="697"/>
                  </a:lnTo>
                  <a:lnTo>
                    <a:pt x="873" y="718"/>
                  </a:lnTo>
                  <a:lnTo>
                    <a:pt x="873" y="735"/>
                  </a:lnTo>
                  <a:lnTo>
                    <a:pt x="895" y="751"/>
                  </a:lnTo>
                  <a:lnTo>
                    <a:pt x="933" y="746"/>
                  </a:lnTo>
                  <a:lnTo>
                    <a:pt x="954" y="702"/>
                  </a:lnTo>
                  <a:lnTo>
                    <a:pt x="982" y="611"/>
                  </a:lnTo>
                  <a:lnTo>
                    <a:pt x="1003" y="578"/>
                  </a:lnTo>
                  <a:lnTo>
                    <a:pt x="1036" y="589"/>
                  </a:lnTo>
                  <a:lnTo>
                    <a:pt x="1057" y="535"/>
                  </a:lnTo>
                  <a:lnTo>
                    <a:pt x="1079" y="530"/>
                  </a:lnTo>
                  <a:lnTo>
                    <a:pt x="1101" y="502"/>
                  </a:lnTo>
                  <a:lnTo>
                    <a:pt x="1122" y="454"/>
                  </a:lnTo>
                  <a:lnTo>
                    <a:pt x="1133" y="443"/>
                  </a:lnTo>
                  <a:lnTo>
                    <a:pt x="1138" y="427"/>
                  </a:lnTo>
                  <a:lnTo>
                    <a:pt x="1122" y="416"/>
                  </a:lnTo>
                  <a:lnTo>
                    <a:pt x="1128" y="346"/>
                  </a:lnTo>
                  <a:lnTo>
                    <a:pt x="1138" y="330"/>
                  </a:lnTo>
                  <a:lnTo>
                    <a:pt x="1149" y="324"/>
                  </a:lnTo>
                  <a:lnTo>
                    <a:pt x="1280" y="405"/>
                  </a:lnTo>
                  <a:lnTo>
                    <a:pt x="1301" y="416"/>
                  </a:lnTo>
                  <a:lnTo>
                    <a:pt x="1307" y="411"/>
                  </a:lnTo>
                  <a:lnTo>
                    <a:pt x="1323" y="340"/>
                  </a:lnTo>
                  <a:lnTo>
                    <a:pt x="1291" y="270"/>
                  </a:lnTo>
                  <a:lnTo>
                    <a:pt x="1280" y="265"/>
                  </a:lnTo>
                  <a:lnTo>
                    <a:pt x="1268" y="237"/>
                  </a:lnTo>
                  <a:lnTo>
                    <a:pt x="1242" y="249"/>
                  </a:lnTo>
                  <a:lnTo>
                    <a:pt x="1220" y="243"/>
                  </a:lnTo>
                  <a:lnTo>
                    <a:pt x="1198" y="232"/>
                  </a:lnTo>
                  <a:lnTo>
                    <a:pt x="1101" y="265"/>
                  </a:lnTo>
                  <a:lnTo>
                    <a:pt x="1096" y="286"/>
                  </a:lnTo>
                  <a:lnTo>
                    <a:pt x="1057" y="302"/>
                  </a:lnTo>
                  <a:lnTo>
                    <a:pt x="1024" y="297"/>
                  </a:lnTo>
                  <a:lnTo>
                    <a:pt x="1008" y="275"/>
                  </a:lnTo>
                  <a:lnTo>
                    <a:pt x="992" y="314"/>
                  </a:lnTo>
                  <a:lnTo>
                    <a:pt x="971" y="324"/>
                  </a:lnTo>
                  <a:lnTo>
                    <a:pt x="949" y="356"/>
                  </a:lnTo>
                  <a:lnTo>
                    <a:pt x="922" y="362"/>
                  </a:lnTo>
                  <a:lnTo>
                    <a:pt x="863" y="427"/>
                  </a:lnTo>
                  <a:lnTo>
                    <a:pt x="846" y="437"/>
                  </a:lnTo>
                  <a:lnTo>
                    <a:pt x="835" y="460"/>
                  </a:lnTo>
                  <a:lnTo>
                    <a:pt x="792" y="270"/>
                  </a:lnTo>
                  <a:lnTo>
                    <a:pt x="505" y="33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29" name="Group 28"/>
            <p:cNvGrpSpPr/>
            <p:nvPr/>
          </p:nvGrpSpPr>
          <p:grpSpPr>
            <a:xfrm>
              <a:off x="2990065" y="2047367"/>
              <a:ext cx="675033" cy="836217"/>
              <a:chOff x="2990065" y="2047367"/>
              <a:chExt cx="675033" cy="836217"/>
            </a:xfrm>
          </p:grpSpPr>
          <p:sp>
            <p:nvSpPr>
              <p:cNvPr id="110" name="KY"/>
              <p:cNvSpPr>
                <a:spLocks/>
              </p:cNvSpPr>
              <p:nvPr/>
            </p:nvSpPr>
            <p:spPr bwMode="auto">
              <a:xfrm>
                <a:off x="3118645" y="2047367"/>
                <a:ext cx="530382" cy="265336"/>
              </a:xfrm>
              <a:custGeom>
                <a:avLst/>
                <a:gdLst>
                  <a:gd name="T0" fmla="*/ 2147483647 w 2162"/>
                  <a:gd name="T1" fmla="*/ 2147483647 h 1109"/>
                  <a:gd name="T2" fmla="*/ 2147483647 w 2162"/>
                  <a:gd name="T3" fmla="*/ 2147483647 h 1109"/>
                  <a:gd name="T4" fmla="*/ 2147483647 w 2162"/>
                  <a:gd name="T5" fmla="*/ 2147483647 h 1109"/>
                  <a:gd name="T6" fmla="*/ 2147483647 w 2162"/>
                  <a:gd name="T7" fmla="*/ 2147483647 h 1109"/>
                  <a:gd name="T8" fmla="*/ 2147483647 w 2162"/>
                  <a:gd name="T9" fmla="*/ 2147483647 h 1109"/>
                  <a:gd name="T10" fmla="*/ 2147483647 w 2162"/>
                  <a:gd name="T11" fmla="*/ 2147483647 h 1109"/>
                  <a:gd name="T12" fmla="*/ 2147483647 w 2162"/>
                  <a:gd name="T13" fmla="*/ 2147483647 h 1109"/>
                  <a:gd name="T14" fmla="*/ 2147483647 w 2162"/>
                  <a:gd name="T15" fmla="*/ 2147483647 h 1109"/>
                  <a:gd name="T16" fmla="*/ 2147483647 w 2162"/>
                  <a:gd name="T17" fmla="*/ 2147483647 h 1109"/>
                  <a:gd name="T18" fmla="*/ 2147483647 w 2162"/>
                  <a:gd name="T19" fmla="*/ 2147483647 h 1109"/>
                  <a:gd name="T20" fmla="*/ 2147483647 w 2162"/>
                  <a:gd name="T21" fmla="*/ 2147483647 h 1109"/>
                  <a:gd name="T22" fmla="*/ 2147483647 w 2162"/>
                  <a:gd name="T23" fmla="*/ 2147483647 h 1109"/>
                  <a:gd name="T24" fmla="*/ 2147483647 w 2162"/>
                  <a:gd name="T25" fmla="*/ 2147483647 h 1109"/>
                  <a:gd name="T26" fmla="*/ 2147483647 w 2162"/>
                  <a:gd name="T27" fmla="*/ 2147483647 h 1109"/>
                  <a:gd name="T28" fmla="*/ 2147483647 w 2162"/>
                  <a:gd name="T29" fmla="*/ 2147483647 h 1109"/>
                  <a:gd name="T30" fmla="*/ 2147483647 w 2162"/>
                  <a:gd name="T31" fmla="*/ 2147483647 h 1109"/>
                  <a:gd name="T32" fmla="*/ 2147483647 w 2162"/>
                  <a:gd name="T33" fmla="*/ 2147483647 h 1109"/>
                  <a:gd name="T34" fmla="*/ 2147483647 w 2162"/>
                  <a:gd name="T35" fmla="*/ 2147483647 h 1109"/>
                  <a:gd name="T36" fmla="*/ 2147483647 w 2162"/>
                  <a:gd name="T37" fmla="*/ 2147483647 h 1109"/>
                  <a:gd name="T38" fmla="*/ 2147483647 w 2162"/>
                  <a:gd name="T39" fmla="*/ 2147483647 h 1109"/>
                  <a:gd name="T40" fmla="*/ 2147483647 w 2162"/>
                  <a:gd name="T41" fmla="*/ 2147483647 h 1109"/>
                  <a:gd name="T42" fmla="*/ 2147483647 w 2162"/>
                  <a:gd name="T43" fmla="*/ 2147483647 h 1109"/>
                  <a:gd name="T44" fmla="*/ 2147483647 w 2162"/>
                  <a:gd name="T45" fmla="*/ 2147483647 h 1109"/>
                  <a:gd name="T46" fmla="*/ 2147483647 w 2162"/>
                  <a:gd name="T47" fmla="*/ 2147483647 h 1109"/>
                  <a:gd name="T48" fmla="*/ 2147483647 w 2162"/>
                  <a:gd name="T49" fmla="*/ 0 h 1109"/>
                  <a:gd name="T50" fmla="*/ 2147483647 w 2162"/>
                  <a:gd name="T51" fmla="*/ 2147483647 h 1109"/>
                  <a:gd name="T52" fmla="*/ 2147483647 w 2162"/>
                  <a:gd name="T53" fmla="*/ 2147483647 h 1109"/>
                  <a:gd name="T54" fmla="*/ 2147483647 w 2162"/>
                  <a:gd name="T55" fmla="*/ 2147483647 h 1109"/>
                  <a:gd name="T56" fmla="*/ 2147483647 w 2162"/>
                  <a:gd name="T57" fmla="*/ 2147483647 h 1109"/>
                  <a:gd name="T58" fmla="*/ 2147483647 w 2162"/>
                  <a:gd name="T59" fmla="*/ 2147483647 h 1109"/>
                  <a:gd name="T60" fmla="*/ 2147483647 w 2162"/>
                  <a:gd name="T61" fmla="*/ 2147483647 h 1109"/>
                  <a:gd name="T62" fmla="*/ 2147483647 w 2162"/>
                  <a:gd name="T63" fmla="*/ 2147483647 h 1109"/>
                  <a:gd name="T64" fmla="*/ 2147483647 w 2162"/>
                  <a:gd name="T65" fmla="*/ 2147483647 h 1109"/>
                  <a:gd name="T66" fmla="*/ 2147483647 w 2162"/>
                  <a:gd name="T67" fmla="*/ 2147483647 h 1109"/>
                  <a:gd name="T68" fmla="*/ 2147483647 w 2162"/>
                  <a:gd name="T69" fmla="*/ 2147483647 h 1109"/>
                  <a:gd name="T70" fmla="*/ 2147483647 w 2162"/>
                  <a:gd name="T71" fmla="*/ 2147483647 h 1109"/>
                  <a:gd name="T72" fmla="*/ 2147483647 w 2162"/>
                  <a:gd name="T73" fmla="*/ 2147483647 h 1109"/>
                  <a:gd name="T74" fmla="*/ 2147483647 w 2162"/>
                  <a:gd name="T75" fmla="*/ 2147483647 h 1109"/>
                  <a:gd name="T76" fmla="*/ 2147483647 w 2162"/>
                  <a:gd name="T77" fmla="*/ 2147483647 h 1109"/>
                  <a:gd name="T78" fmla="*/ 2147483647 w 2162"/>
                  <a:gd name="T79" fmla="*/ 2147483647 h 1109"/>
                  <a:gd name="T80" fmla="*/ 2147483647 w 2162"/>
                  <a:gd name="T81" fmla="*/ 2147483647 h 1109"/>
                  <a:gd name="T82" fmla="*/ 2147483647 w 2162"/>
                  <a:gd name="T83" fmla="*/ 2147483647 h 1109"/>
                  <a:gd name="T84" fmla="*/ 2147483647 w 2162"/>
                  <a:gd name="T85" fmla="*/ 2147483647 h 1109"/>
                  <a:gd name="T86" fmla="*/ 2147483647 w 2162"/>
                  <a:gd name="T87" fmla="*/ 2147483647 h 1109"/>
                  <a:gd name="T88" fmla="*/ 2147483647 w 2162"/>
                  <a:gd name="T89" fmla="*/ 2147483647 h 1109"/>
                  <a:gd name="T90" fmla="*/ 2147483647 w 2162"/>
                  <a:gd name="T91" fmla="*/ 2147483647 h 1109"/>
                  <a:gd name="T92" fmla="*/ 2147483647 w 2162"/>
                  <a:gd name="T93" fmla="*/ 2147483647 h 1109"/>
                  <a:gd name="T94" fmla="*/ 2147483647 w 2162"/>
                  <a:gd name="T95" fmla="*/ 2147483647 h 1109"/>
                  <a:gd name="T96" fmla="*/ 2147483647 w 2162"/>
                  <a:gd name="T97" fmla="*/ 2147483647 h 1109"/>
                  <a:gd name="T98" fmla="*/ 2147483647 w 2162"/>
                  <a:gd name="T99" fmla="*/ 2147483647 h 1109"/>
                  <a:gd name="T100" fmla="*/ 2147483647 w 2162"/>
                  <a:gd name="T101" fmla="*/ 2147483647 h 1109"/>
                  <a:gd name="T102" fmla="*/ 2147483647 w 2162"/>
                  <a:gd name="T103" fmla="*/ 2147483647 h 1109"/>
                  <a:gd name="T104" fmla="*/ 2147483647 w 2162"/>
                  <a:gd name="T105" fmla="*/ 2147483647 h 1109"/>
                  <a:gd name="T106" fmla="*/ 2147483647 w 2162"/>
                  <a:gd name="T107" fmla="*/ 2147483647 h 1109"/>
                  <a:gd name="T108" fmla="*/ 0 w 2162"/>
                  <a:gd name="T109" fmla="*/ 2147483647 h 110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2162"/>
                  <a:gd name="T166" fmla="*/ 0 h 1109"/>
                  <a:gd name="T167" fmla="*/ 2162 w 2162"/>
                  <a:gd name="T168" fmla="*/ 1109 h 1109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2162" h="1109">
                    <a:moveTo>
                      <a:pt x="0" y="1109"/>
                    </a:moveTo>
                    <a:lnTo>
                      <a:pt x="433" y="1077"/>
                    </a:lnTo>
                    <a:lnTo>
                      <a:pt x="433" y="1038"/>
                    </a:lnTo>
                    <a:lnTo>
                      <a:pt x="423" y="1017"/>
                    </a:lnTo>
                    <a:lnTo>
                      <a:pt x="472" y="1012"/>
                    </a:lnTo>
                    <a:lnTo>
                      <a:pt x="488" y="1022"/>
                    </a:lnTo>
                    <a:lnTo>
                      <a:pt x="1713" y="915"/>
                    </a:lnTo>
                    <a:lnTo>
                      <a:pt x="1734" y="892"/>
                    </a:lnTo>
                    <a:lnTo>
                      <a:pt x="1756" y="876"/>
                    </a:lnTo>
                    <a:lnTo>
                      <a:pt x="1859" y="827"/>
                    </a:lnTo>
                    <a:lnTo>
                      <a:pt x="1875" y="801"/>
                    </a:lnTo>
                    <a:lnTo>
                      <a:pt x="1929" y="757"/>
                    </a:lnTo>
                    <a:lnTo>
                      <a:pt x="1935" y="730"/>
                    </a:lnTo>
                    <a:lnTo>
                      <a:pt x="1940" y="720"/>
                    </a:lnTo>
                    <a:lnTo>
                      <a:pt x="1973" y="703"/>
                    </a:lnTo>
                    <a:lnTo>
                      <a:pt x="1973" y="671"/>
                    </a:lnTo>
                    <a:lnTo>
                      <a:pt x="2005" y="644"/>
                    </a:lnTo>
                    <a:lnTo>
                      <a:pt x="2152" y="514"/>
                    </a:lnTo>
                    <a:lnTo>
                      <a:pt x="2162" y="487"/>
                    </a:lnTo>
                    <a:lnTo>
                      <a:pt x="2141" y="487"/>
                    </a:lnTo>
                    <a:lnTo>
                      <a:pt x="2124" y="471"/>
                    </a:lnTo>
                    <a:lnTo>
                      <a:pt x="2113" y="465"/>
                    </a:lnTo>
                    <a:lnTo>
                      <a:pt x="2108" y="460"/>
                    </a:lnTo>
                    <a:lnTo>
                      <a:pt x="2076" y="444"/>
                    </a:lnTo>
                    <a:lnTo>
                      <a:pt x="2064" y="449"/>
                    </a:lnTo>
                    <a:lnTo>
                      <a:pt x="2054" y="439"/>
                    </a:lnTo>
                    <a:lnTo>
                      <a:pt x="2016" y="384"/>
                    </a:lnTo>
                    <a:lnTo>
                      <a:pt x="1957" y="309"/>
                    </a:lnTo>
                    <a:lnTo>
                      <a:pt x="1951" y="281"/>
                    </a:lnTo>
                    <a:lnTo>
                      <a:pt x="1951" y="260"/>
                    </a:lnTo>
                    <a:lnTo>
                      <a:pt x="1951" y="228"/>
                    </a:lnTo>
                    <a:lnTo>
                      <a:pt x="1945" y="179"/>
                    </a:lnTo>
                    <a:lnTo>
                      <a:pt x="1929" y="168"/>
                    </a:lnTo>
                    <a:lnTo>
                      <a:pt x="1903" y="146"/>
                    </a:lnTo>
                    <a:lnTo>
                      <a:pt x="1864" y="135"/>
                    </a:lnTo>
                    <a:lnTo>
                      <a:pt x="1838" y="93"/>
                    </a:lnTo>
                    <a:lnTo>
                      <a:pt x="1827" y="70"/>
                    </a:lnTo>
                    <a:lnTo>
                      <a:pt x="1789" y="98"/>
                    </a:lnTo>
                    <a:lnTo>
                      <a:pt x="1783" y="114"/>
                    </a:lnTo>
                    <a:lnTo>
                      <a:pt x="1756" y="125"/>
                    </a:lnTo>
                    <a:lnTo>
                      <a:pt x="1750" y="135"/>
                    </a:lnTo>
                    <a:lnTo>
                      <a:pt x="1708" y="141"/>
                    </a:lnTo>
                    <a:lnTo>
                      <a:pt x="1659" y="114"/>
                    </a:lnTo>
                    <a:lnTo>
                      <a:pt x="1636" y="125"/>
                    </a:lnTo>
                    <a:lnTo>
                      <a:pt x="1615" y="151"/>
                    </a:lnTo>
                    <a:lnTo>
                      <a:pt x="1550" y="109"/>
                    </a:lnTo>
                    <a:lnTo>
                      <a:pt x="1496" y="114"/>
                    </a:lnTo>
                    <a:lnTo>
                      <a:pt x="1452" y="98"/>
                    </a:lnTo>
                    <a:lnTo>
                      <a:pt x="1426" y="44"/>
                    </a:lnTo>
                    <a:lnTo>
                      <a:pt x="1366" y="0"/>
                    </a:lnTo>
                    <a:lnTo>
                      <a:pt x="1338" y="22"/>
                    </a:lnTo>
                    <a:lnTo>
                      <a:pt x="1322" y="22"/>
                    </a:lnTo>
                    <a:lnTo>
                      <a:pt x="1296" y="5"/>
                    </a:lnTo>
                    <a:lnTo>
                      <a:pt x="1268" y="5"/>
                    </a:lnTo>
                    <a:lnTo>
                      <a:pt x="1257" y="33"/>
                    </a:lnTo>
                    <a:lnTo>
                      <a:pt x="1257" y="54"/>
                    </a:lnTo>
                    <a:lnTo>
                      <a:pt x="1273" y="114"/>
                    </a:lnTo>
                    <a:lnTo>
                      <a:pt x="1263" y="141"/>
                    </a:lnTo>
                    <a:lnTo>
                      <a:pt x="1231" y="146"/>
                    </a:lnTo>
                    <a:lnTo>
                      <a:pt x="1192" y="179"/>
                    </a:lnTo>
                    <a:lnTo>
                      <a:pt x="1143" y="174"/>
                    </a:lnTo>
                    <a:lnTo>
                      <a:pt x="1117" y="184"/>
                    </a:lnTo>
                    <a:lnTo>
                      <a:pt x="1117" y="239"/>
                    </a:lnTo>
                    <a:lnTo>
                      <a:pt x="998" y="395"/>
                    </a:lnTo>
                    <a:lnTo>
                      <a:pt x="982" y="460"/>
                    </a:lnTo>
                    <a:lnTo>
                      <a:pt x="910" y="460"/>
                    </a:lnTo>
                    <a:lnTo>
                      <a:pt x="878" y="422"/>
                    </a:lnTo>
                    <a:lnTo>
                      <a:pt x="856" y="422"/>
                    </a:lnTo>
                    <a:lnTo>
                      <a:pt x="835" y="444"/>
                    </a:lnTo>
                    <a:lnTo>
                      <a:pt x="813" y="520"/>
                    </a:lnTo>
                    <a:lnTo>
                      <a:pt x="791" y="541"/>
                    </a:lnTo>
                    <a:lnTo>
                      <a:pt x="759" y="520"/>
                    </a:lnTo>
                    <a:lnTo>
                      <a:pt x="743" y="492"/>
                    </a:lnTo>
                    <a:lnTo>
                      <a:pt x="694" y="514"/>
                    </a:lnTo>
                    <a:lnTo>
                      <a:pt x="678" y="569"/>
                    </a:lnTo>
                    <a:lnTo>
                      <a:pt x="656" y="574"/>
                    </a:lnTo>
                    <a:lnTo>
                      <a:pt x="650" y="562"/>
                    </a:lnTo>
                    <a:lnTo>
                      <a:pt x="564" y="525"/>
                    </a:lnTo>
                    <a:lnTo>
                      <a:pt x="493" y="552"/>
                    </a:lnTo>
                    <a:lnTo>
                      <a:pt x="440" y="546"/>
                    </a:lnTo>
                    <a:lnTo>
                      <a:pt x="428" y="579"/>
                    </a:lnTo>
                    <a:lnTo>
                      <a:pt x="433" y="585"/>
                    </a:lnTo>
                    <a:lnTo>
                      <a:pt x="407" y="595"/>
                    </a:lnTo>
                    <a:lnTo>
                      <a:pt x="385" y="590"/>
                    </a:lnTo>
                    <a:lnTo>
                      <a:pt x="391" y="595"/>
                    </a:lnTo>
                    <a:lnTo>
                      <a:pt x="380" y="611"/>
                    </a:lnTo>
                    <a:lnTo>
                      <a:pt x="368" y="644"/>
                    </a:lnTo>
                    <a:lnTo>
                      <a:pt x="363" y="650"/>
                    </a:lnTo>
                    <a:lnTo>
                      <a:pt x="363" y="666"/>
                    </a:lnTo>
                    <a:lnTo>
                      <a:pt x="391" y="698"/>
                    </a:lnTo>
                    <a:lnTo>
                      <a:pt x="385" y="709"/>
                    </a:lnTo>
                    <a:lnTo>
                      <a:pt x="298" y="736"/>
                    </a:lnTo>
                    <a:lnTo>
                      <a:pt x="271" y="746"/>
                    </a:lnTo>
                    <a:lnTo>
                      <a:pt x="277" y="790"/>
                    </a:lnTo>
                    <a:lnTo>
                      <a:pt x="293" y="860"/>
                    </a:lnTo>
                    <a:lnTo>
                      <a:pt x="249" y="882"/>
                    </a:lnTo>
                    <a:lnTo>
                      <a:pt x="217" y="855"/>
                    </a:lnTo>
                    <a:lnTo>
                      <a:pt x="179" y="833"/>
                    </a:lnTo>
                    <a:lnTo>
                      <a:pt x="130" y="827"/>
                    </a:lnTo>
                    <a:lnTo>
                      <a:pt x="93" y="843"/>
                    </a:lnTo>
                    <a:lnTo>
                      <a:pt x="77" y="908"/>
                    </a:lnTo>
                    <a:lnTo>
                      <a:pt x="82" y="920"/>
                    </a:lnTo>
                    <a:lnTo>
                      <a:pt x="93" y="920"/>
                    </a:lnTo>
                    <a:lnTo>
                      <a:pt x="109" y="931"/>
                    </a:lnTo>
                    <a:lnTo>
                      <a:pt x="119" y="968"/>
                    </a:lnTo>
                    <a:lnTo>
                      <a:pt x="87" y="1061"/>
                    </a:lnTo>
                    <a:lnTo>
                      <a:pt x="70" y="1071"/>
                    </a:lnTo>
                    <a:lnTo>
                      <a:pt x="54" y="1066"/>
                    </a:lnTo>
                    <a:lnTo>
                      <a:pt x="17" y="1077"/>
                    </a:lnTo>
                    <a:lnTo>
                      <a:pt x="0" y="110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1" name="TN"/>
              <p:cNvSpPr>
                <a:spLocks/>
              </p:cNvSpPr>
              <p:nvPr/>
            </p:nvSpPr>
            <p:spPr bwMode="auto">
              <a:xfrm>
                <a:off x="3070427" y="2248380"/>
                <a:ext cx="594671" cy="209053"/>
              </a:xfrm>
              <a:custGeom>
                <a:avLst/>
                <a:gdLst>
                  <a:gd name="T0" fmla="*/ 2147483647 w 2422"/>
                  <a:gd name="T1" fmla="*/ 0 h 844"/>
                  <a:gd name="T2" fmla="*/ 2147483647 w 2422"/>
                  <a:gd name="T3" fmla="*/ 2147483647 h 844"/>
                  <a:gd name="T4" fmla="*/ 2147483647 w 2422"/>
                  <a:gd name="T5" fmla="*/ 2147483647 h 844"/>
                  <a:gd name="T6" fmla="*/ 2147483647 w 2422"/>
                  <a:gd name="T7" fmla="*/ 2147483647 h 844"/>
                  <a:gd name="T8" fmla="*/ 2147483647 w 2422"/>
                  <a:gd name="T9" fmla="*/ 2147483647 h 844"/>
                  <a:gd name="T10" fmla="*/ 2147483647 w 2422"/>
                  <a:gd name="T11" fmla="*/ 2147483647 h 844"/>
                  <a:gd name="T12" fmla="*/ 2147483647 w 2422"/>
                  <a:gd name="T13" fmla="*/ 2147483647 h 844"/>
                  <a:gd name="T14" fmla="*/ 2147483647 w 2422"/>
                  <a:gd name="T15" fmla="*/ 2147483647 h 844"/>
                  <a:gd name="T16" fmla="*/ 2147483647 w 2422"/>
                  <a:gd name="T17" fmla="*/ 2147483647 h 844"/>
                  <a:gd name="T18" fmla="*/ 2147483647 w 2422"/>
                  <a:gd name="T19" fmla="*/ 2147483647 h 844"/>
                  <a:gd name="T20" fmla="*/ 2147483647 w 2422"/>
                  <a:gd name="T21" fmla="*/ 2147483647 h 844"/>
                  <a:gd name="T22" fmla="*/ 2147483647 w 2422"/>
                  <a:gd name="T23" fmla="*/ 2147483647 h 844"/>
                  <a:gd name="T24" fmla="*/ 2147483647 w 2422"/>
                  <a:gd name="T25" fmla="*/ 2147483647 h 844"/>
                  <a:gd name="T26" fmla="*/ 2147483647 w 2422"/>
                  <a:gd name="T27" fmla="*/ 2147483647 h 844"/>
                  <a:gd name="T28" fmla="*/ 2147483647 w 2422"/>
                  <a:gd name="T29" fmla="*/ 2147483647 h 844"/>
                  <a:gd name="T30" fmla="*/ 2147483647 w 2422"/>
                  <a:gd name="T31" fmla="*/ 2147483647 h 844"/>
                  <a:gd name="T32" fmla="*/ 2147483647 w 2422"/>
                  <a:gd name="T33" fmla="*/ 2147483647 h 844"/>
                  <a:gd name="T34" fmla="*/ 2147483647 w 2422"/>
                  <a:gd name="T35" fmla="*/ 2147483647 h 844"/>
                  <a:gd name="T36" fmla="*/ 2147483647 w 2422"/>
                  <a:gd name="T37" fmla="*/ 2147483647 h 844"/>
                  <a:gd name="T38" fmla="*/ 2147483647 w 2422"/>
                  <a:gd name="T39" fmla="*/ 2147483647 h 844"/>
                  <a:gd name="T40" fmla="*/ 2147483647 w 2422"/>
                  <a:gd name="T41" fmla="*/ 2147483647 h 844"/>
                  <a:gd name="T42" fmla="*/ 2147483647 w 2422"/>
                  <a:gd name="T43" fmla="*/ 2147483647 h 844"/>
                  <a:gd name="T44" fmla="*/ 0 w 2422"/>
                  <a:gd name="T45" fmla="*/ 2147483647 h 844"/>
                  <a:gd name="T46" fmla="*/ 2147483647 w 2422"/>
                  <a:gd name="T47" fmla="*/ 2147483647 h 844"/>
                  <a:gd name="T48" fmla="*/ 2147483647 w 2422"/>
                  <a:gd name="T49" fmla="*/ 2147483647 h 844"/>
                  <a:gd name="T50" fmla="*/ 2147483647 w 2422"/>
                  <a:gd name="T51" fmla="*/ 2147483647 h 844"/>
                  <a:gd name="T52" fmla="*/ 2147483647 w 2422"/>
                  <a:gd name="T53" fmla="*/ 2147483647 h 844"/>
                  <a:gd name="T54" fmla="*/ 2147483647 w 2422"/>
                  <a:gd name="T55" fmla="*/ 2147483647 h 844"/>
                  <a:gd name="T56" fmla="*/ 2147483647 w 2422"/>
                  <a:gd name="T57" fmla="*/ 2147483647 h 844"/>
                  <a:gd name="T58" fmla="*/ 2147483647 w 2422"/>
                  <a:gd name="T59" fmla="*/ 2147483647 h 844"/>
                  <a:gd name="T60" fmla="*/ 2147483647 w 2422"/>
                  <a:gd name="T61" fmla="*/ 2147483647 h 844"/>
                  <a:gd name="T62" fmla="*/ 2147483647 w 2422"/>
                  <a:gd name="T63" fmla="*/ 2147483647 h 844"/>
                  <a:gd name="T64" fmla="*/ 2147483647 w 2422"/>
                  <a:gd name="T65" fmla="*/ 2147483647 h 844"/>
                  <a:gd name="T66" fmla="*/ 2147483647 w 2422"/>
                  <a:gd name="T67" fmla="*/ 2147483647 h 844"/>
                  <a:gd name="T68" fmla="*/ 2147483647 w 2422"/>
                  <a:gd name="T69" fmla="*/ 2147483647 h 844"/>
                  <a:gd name="T70" fmla="*/ 2147483647 w 2422"/>
                  <a:gd name="T71" fmla="*/ 2147483647 h 844"/>
                  <a:gd name="T72" fmla="*/ 2147483647 w 2422"/>
                  <a:gd name="T73" fmla="*/ 2147483647 h 844"/>
                  <a:gd name="T74" fmla="*/ 2147483647 w 2422"/>
                  <a:gd name="T75" fmla="*/ 2147483647 h 844"/>
                  <a:gd name="T76" fmla="*/ 2147483647 w 2422"/>
                  <a:gd name="T77" fmla="*/ 2147483647 h 844"/>
                  <a:gd name="T78" fmla="*/ 2147483647 w 2422"/>
                  <a:gd name="T79" fmla="*/ 2147483647 h 844"/>
                  <a:gd name="T80" fmla="*/ 2147483647 w 2422"/>
                  <a:gd name="T81" fmla="*/ 2147483647 h 844"/>
                  <a:gd name="T82" fmla="*/ 2147483647 w 2422"/>
                  <a:gd name="T83" fmla="*/ 2147483647 h 844"/>
                  <a:gd name="T84" fmla="*/ 2147483647 w 2422"/>
                  <a:gd name="T85" fmla="*/ 2147483647 h 844"/>
                  <a:gd name="T86" fmla="*/ 2147483647 w 2422"/>
                  <a:gd name="T87" fmla="*/ 2147483647 h 844"/>
                  <a:gd name="T88" fmla="*/ 2147483647 w 2422"/>
                  <a:gd name="T89" fmla="*/ 2147483647 h 844"/>
                  <a:gd name="T90" fmla="*/ 2147483647 w 2422"/>
                  <a:gd name="T91" fmla="*/ 2147483647 h 844"/>
                  <a:gd name="T92" fmla="*/ 2147483647 w 2422"/>
                  <a:gd name="T93" fmla="*/ 2147483647 h 844"/>
                  <a:gd name="T94" fmla="*/ 2147483647 w 2422"/>
                  <a:gd name="T95" fmla="*/ 2147483647 h 844"/>
                  <a:gd name="T96" fmla="*/ 2147483647 w 2422"/>
                  <a:gd name="T97" fmla="*/ 2147483647 h 844"/>
                  <a:gd name="T98" fmla="*/ 2147483647 w 2422"/>
                  <a:gd name="T99" fmla="*/ 2147483647 h 844"/>
                  <a:gd name="T100" fmla="*/ 2147483647 w 2422"/>
                  <a:gd name="T101" fmla="*/ 2147483647 h 844"/>
                  <a:gd name="T102" fmla="*/ 2147483647 w 2422"/>
                  <a:gd name="T103" fmla="*/ 2147483647 h 844"/>
                  <a:gd name="T104" fmla="*/ 2147483647 w 2422"/>
                  <a:gd name="T105" fmla="*/ 2147483647 h 844"/>
                  <a:gd name="T106" fmla="*/ 2147483647 w 2422"/>
                  <a:gd name="T107" fmla="*/ 2147483647 h 844"/>
                  <a:gd name="T108" fmla="*/ 2147483647 w 2422"/>
                  <a:gd name="T109" fmla="*/ 2147483647 h 844"/>
                  <a:gd name="T110" fmla="*/ 2147483647 w 2422"/>
                  <a:gd name="T111" fmla="*/ 2147483647 h 844"/>
                  <a:gd name="T112" fmla="*/ 2147483647 w 2422"/>
                  <a:gd name="T113" fmla="*/ 2147483647 h 844"/>
                  <a:gd name="T114" fmla="*/ 2147483647 w 2422"/>
                  <a:gd name="T115" fmla="*/ 0 h 844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422"/>
                  <a:gd name="T175" fmla="*/ 0 h 844"/>
                  <a:gd name="T176" fmla="*/ 2422 w 2422"/>
                  <a:gd name="T177" fmla="*/ 844 h 844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422" h="844">
                    <a:moveTo>
                      <a:pt x="2422" y="0"/>
                    </a:moveTo>
                    <a:lnTo>
                      <a:pt x="1929" y="59"/>
                    </a:lnTo>
                    <a:lnTo>
                      <a:pt x="1908" y="82"/>
                    </a:lnTo>
                    <a:lnTo>
                      <a:pt x="683" y="189"/>
                    </a:lnTo>
                    <a:lnTo>
                      <a:pt x="667" y="179"/>
                    </a:lnTo>
                    <a:lnTo>
                      <a:pt x="618" y="184"/>
                    </a:lnTo>
                    <a:lnTo>
                      <a:pt x="628" y="205"/>
                    </a:lnTo>
                    <a:lnTo>
                      <a:pt x="628" y="244"/>
                    </a:lnTo>
                    <a:lnTo>
                      <a:pt x="195" y="276"/>
                    </a:lnTo>
                    <a:lnTo>
                      <a:pt x="174" y="330"/>
                    </a:lnTo>
                    <a:lnTo>
                      <a:pt x="158" y="389"/>
                    </a:lnTo>
                    <a:lnTo>
                      <a:pt x="163" y="411"/>
                    </a:lnTo>
                    <a:lnTo>
                      <a:pt x="147" y="465"/>
                    </a:lnTo>
                    <a:lnTo>
                      <a:pt x="141" y="481"/>
                    </a:lnTo>
                    <a:lnTo>
                      <a:pt x="147" y="503"/>
                    </a:lnTo>
                    <a:lnTo>
                      <a:pt x="130" y="535"/>
                    </a:lnTo>
                    <a:lnTo>
                      <a:pt x="93" y="574"/>
                    </a:lnTo>
                    <a:lnTo>
                      <a:pt x="81" y="649"/>
                    </a:lnTo>
                    <a:lnTo>
                      <a:pt x="38" y="697"/>
                    </a:lnTo>
                    <a:lnTo>
                      <a:pt x="49" y="741"/>
                    </a:lnTo>
                    <a:lnTo>
                      <a:pt x="49" y="811"/>
                    </a:lnTo>
                    <a:lnTo>
                      <a:pt x="38" y="811"/>
                    </a:lnTo>
                    <a:lnTo>
                      <a:pt x="0" y="844"/>
                    </a:lnTo>
                    <a:lnTo>
                      <a:pt x="628" y="801"/>
                    </a:lnTo>
                    <a:lnTo>
                      <a:pt x="1403" y="736"/>
                    </a:lnTo>
                    <a:lnTo>
                      <a:pt x="1707" y="703"/>
                    </a:lnTo>
                    <a:lnTo>
                      <a:pt x="1712" y="611"/>
                    </a:lnTo>
                    <a:lnTo>
                      <a:pt x="1740" y="616"/>
                    </a:lnTo>
                    <a:lnTo>
                      <a:pt x="1756" y="611"/>
                    </a:lnTo>
                    <a:lnTo>
                      <a:pt x="1777" y="590"/>
                    </a:lnTo>
                    <a:lnTo>
                      <a:pt x="1777" y="568"/>
                    </a:lnTo>
                    <a:lnTo>
                      <a:pt x="1777" y="546"/>
                    </a:lnTo>
                    <a:lnTo>
                      <a:pt x="1783" y="525"/>
                    </a:lnTo>
                    <a:lnTo>
                      <a:pt x="1810" y="498"/>
                    </a:lnTo>
                    <a:lnTo>
                      <a:pt x="1870" y="476"/>
                    </a:lnTo>
                    <a:lnTo>
                      <a:pt x="1940" y="454"/>
                    </a:lnTo>
                    <a:lnTo>
                      <a:pt x="2010" y="395"/>
                    </a:lnTo>
                    <a:lnTo>
                      <a:pt x="2038" y="384"/>
                    </a:lnTo>
                    <a:lnTo>
                      <a:pt x="2081" y="346"/>
                    </a:lnTo>
                    <a:lnTo>
                      <a:pt x="2087" y="309"/>
                    </a:lnTo>
                    <a:lnTo>
                      <a:pt x="2098" y="309"/>
                    </a:lnTo>
                    <a:lnTo>
                      <a:pt x="2114" y="309"/>
                    </a:lnTo>
                    <a:lnTo>
                      <a:pt x="2124" y="293"/>
                    </a:lnTo>
                    <a:lnTo>
                      <a:pt x="2130" y="281"/>
                    </a:lnTo>
                    <a:lnTo>
                      <a:pt x="2157" y="260"/>
                    </a:lnTo>
                    <a:lnTo>
                      <a:pt x="2162" y="260"/>
                    </a:lnTo>
                    <a:lnTo>
                      <a:pt x="2184" y="276"/>
                    </a:lnTo>
                    <a:lnTo>
                      <a:pt x="2206" y="260"/>
                    </a:lnTo>
                    <a:lnTo>
                      <a:pt x="2211" y="249"/>
                    </a:lnTo>
                    <a:lnTo>
                      <a:pt x="2243" y="222"/>
                    </a:lnTo>
                    <a:lnTo>
                      <a:pt x="2271" y="211"/>
                    </a:lnTo>
                    <a:lnTo>
                      <a:pt x="2319" y="205"/>
                    </a:lnTo>
                    <a:lnTo>
                      <a:pt x="2368" y="124"/>
                    </a:lnTo>
                    <a:lnTo>
                      <a:pt x="2412" y="98"/>
                    </a:lnTo>
                    <a:lnTo>
                      <a:pt x="2412" y="75"/>
                    </a:lnTo>
                    <a:lnTo>
                      <a:pt x="2422" y="54"/>
                    </a:lnTo>
                    <a:lnTo>
                      <a:pt x="2412" y="27"/>
                    </a:lnTo>
                    <a:lnTo>
                      <a:pt x="2422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2" name="MS"/>
              <p:cNvSpPr>
                <a:spLocks/>
              </p:cNvSpPr>
              <p:nvPr/>
            </p:nvSpPr>
            <p:spPr bwMode="auto">
              <a:xfrm>
                <a:off x="2990065" y="2441355"/>
                <a:ext cx="257155" cy="442229"/>
              </a:xfrm>
              <a:custGeom>
                <a:avLst/>
                <a:gdLst>
                  <a:gd name="T0" fmla="*/ 2147483647 w 1035"/>
                  <a:gd name="T1" fmla="*/ 0 h 1806"/>
                  <a:gd name="T2" fmla="*/ 2147483647 w 1035"/>
                  <a:gd name="T3" fmla="*/ 2147483647 h 1806"/>
                  <a:gd name="T4" fmla="*/ 2147483647 w 1035"/>
                  <a:gd name="T5" fmla="*/ 2147483647 h 1806"/>
                  <a:gd name="T6" fmla="*/ 2147483647 w 1035"/>
                  <a:gd name="T7" fmla="*/ 2147483647 h 1806"/>
                  <a:gd name="T8" fmla="*/ 2147483647 w 1035"/>
                  <a:gd name="T9" fmla="*/ 2147483647 h 1806"/>
                  <a:gd name="T10" fmla="*/ 2147483647 w 1035"/>
                  <a:gd name="T11" fmla="*/ 2147483647 h 1806"/>
                  <a:gd name="T12" fmla="*/ 2147483647 w 1035"/>
                  <a:gd name="T13" fmla="*/ 2147483647 h 1806"/>
                  <a:gd name="T14" fmla="*/ 2147483647 w 1035"/>
                  <a:gd name="T15" fmla="*/ 2147483647 h 1806"/>
                  <a:gd name="T16" fmla="*/ 2147483647 w 1035"/>
                  <a:gd name="T17" fmla="*/ 2147483647 h 1806"/>
                  <a:gd name="T18" fmla="*/ 2147483647 w 1035"/>
                  <a:gd name="T19" fmla="*/ 2147483647 h 1806"/>
                  <a:gd name="T20" fmla="*/ 2147483647 w 1035"/>
                  <a:gd name="T21" fmla="*/ 2147483647 h 1806"/>
                  <a:gd name="T22" fmla="*/ 2147483647 w 1035"/>
                  <a:gd name="T23" fmla="*/ 2147483647 h 1806"/>
                  <a:gd name="T24" fmla="*/ 2147483647 w 1035"/>
                  <a:gd name="T25" fmla="*/ 2147483647 h 1806"/>
                  <a:gd name="T26" fmla="*/ 2147483647 w 1035"/>
                  <a:gd name="T27" fmla="*/ 2147483647 h 1806"/>
                  <a:gd name="T28" fmla="*/ 2147483647 w 1035"/>
                  <a:gd name="T29" fmla="*/ 2147483647 h 1806"/>
                  <a:gd name="T30" fmla="*/ 2147483647 w 1035"/>
                  <a:gd name="T31" fmla="*/ 2147483647 h 1806"/>
                  <a:gd name="T32" fmla="*/ 2147483647 w 1035"/>
                  <a:gd name="T33" fmla="*/ 2147483647 h 1806"/>
                  <a:gd name="T34" fmla="*/ 2147483647 w 1035"/>
                  <a:gd name="T35" fmla="*/ 2147483647 h 1806"/>
                  <a:gd name="T36" fmla="*/ 2147483647 w 1035"/>
                  <a:gd name="T37" fmla="*/ 2147483647 h 1806"/>
                  <a:gd name="T38" fmla="*/ 2147483647 w 1035"/>
                  <a:gd name="T39" fmla="*/ 2147483647 h 1806"/>
                  <a:gd name="T40" fmla="*/ 2147483647 w 1035"/>
                  <a:gd name="T41" fmla="*/ 2147483647 h 1806"/>
                  <a:gd name="T42" fmla="*/ 2147483647 w 1035"/>
                  <a:gd name="T43" fmla="*/ 2147483647 h 1806"/>
                  <a:gd name="T44" fmla="*/ 2147483647 w 1035"/>
                  <a:gd name="T45" fmla="*/ 2147483647 h 1806"/>
                  <a:gd name="T46" fmla="*/ 2147483647 w 1035"/>
                  <a:gd name="T47" fmla="*/ 2147483647 h 1806"/>
                  <a:gd name="T48" fmla="*/ 2147483647 w 1035"/>
                  <a:gd name="T49" fmla="*/ 2147483647 h 1806"/>
                  <a:gd name="T50" fmla="*/ 2147483647 w 1035"/>
                  <a:gd name="T51" fmla="*/ 2147483647 h 1806"/>
                  <a:gd name="T52" fmla="*/ 2147483647 w 1035"/>
                  <a:gd name="T53" fmla="*/ 2147483647 h 1806"/>
                  <a:gd name="T54" fmla="*/ 2147483647 w 1035"/>
                  <a:gd name="T55" fmla="*/ 2147483647 h 1806"/>
                  <a:gd name="T56" fmla="*/ 2147483647 w 1035"/>
                  <a:gd name="T57" fmla="*/ 2147483647 h 1806"/>
                  <a:gd name="T58" fmla="*/ 2147483647 w 1035"/>
                  <a:gd name="T59" fmla="*/ 2147483647 h 1806"/>
                  <a:gd name="T60" fmla="*/ 2147483647 w 1035"/>
                  <a:gd name="T61" fmla="*/ 2147483647 h 1806"/>
                  <a:gd name="T62" fmla="*/ 2147483647 w 1035"/>
                  <a:gd name="T63" fmla="*/ 2147483647 h 1806"/>
                  <a:gd name="T64" fmla="*/ 2147483647 w 1035"/>
                  <a:gd name="T65" fmla="*/ 2147483647 h 1806"/>
                  <a:gd name="T66" fmla="*/ 0 w 1035"/>
                  <a:gd name="T67" fmla="*/ 2147483647 h 1806"/>
                  <a:gd name="T68" fmla="*/ 0 w 1035"/>
                  <a:gd name="T69" fmla="*/ 2147483647 h 1806"/>
                  <a:gd name="T70" fmla="*/ 2147483647 w 1035"/>
                  <a:gd name="T71" fmla="*/ 2147483647 h 1806"/>
                  <a:gd name="T72" fmla="*/ 2147483647 w 1035"/>
                  <a:gd name="T73" fmla="*/ 2147483647 h 1806"/>
                  <a:gd name="T74" fmla="*/ 2147483647 w 1035"/>
                  <a:gd name="T75" fmla="*/ 2147483647 h 1806"/>
                  <a:gd name="T76" fmla="*/ 2147483647 w 1035"/>
                  <a:gd name="T77" fmla="*/ 2147483647 h 1806"/>
                  <a:gd name="T78" fmla="*/ 2147483647 w 1035"/>
                  <a:gd name="T79" fmla="*/ 2147483647 h 1806"/>
                  <a:gd name="T80" fmla="*/ 2147483647 w 1035"/>
                  <a:gd name="T81" fmla="*/ 2147483647 h 1806"/>
                  <a:gd name="T82" fmla="*/ 2147483647 w 1035"/>
                  <a:gd name="T83" fmla="*/ 2147483647 h 1806"/>
                  <a:gd name="T84" fmla="*/ 2147483647 w 1035"/>
                  <a:gd name="T85" fmla="*/ 2147483647 h 1806"/>
                  <a:gd name="T86" fmla="*/ 2147483647 w 1035"/>
                  <a:gd name="T87" fmla="*/ 2147483647 h 1806"/>
                  <a:gd name="T88" fmla="*/ 2147483647 w 1035"/>
                  <a:gd name="T89" fmla="*/ 2147483647 h 1806"/>
                  <a:gd name="T90" fmla="*/ 2147483647 w 1035"/>
                  <a:gd name="T91" fmla="*/ 2147483647 h 1806"/>
                  <a:gd name="T92" fmla="*/ 2147483647 w 1035"/>
                  <a:gd name="T93" fmla="*/ 2147483647 h 1806"/>
                  <a:gd name="T94" fmla="*/ 2147483647 w 1035"/>
                  <a:gd name="T95" fmla="*/ 2147483647 h 1806"/>
                  <a:gd name="T96" fmla="*/ 2147483647 w 1035"/>
                  <a:gd name="T97" fmla="*/ 2147483647 h 1806"/>
                  <a:gd name="T98" fmla="*/ 2147483647 w 1035"/>
                  <a:gd name="T99" fmla="*/ 2147483647 h 1806"/>
                  <a:gd name="T100" fmla="*/ 2147483647 w 1035"/>
                  <a:gd name="T101" fmla="*/ 2147483647 h 1806"/>
                  <a:gd name="T102" fmla="*/ 2147483647 w 1035"/>
                  <a:gd name="T103" fmla="*/ 2147483647 h 1806"/>
                  <a:gd name="T104" fmla="*/ 2147483647 w 1035"/>
                  <a:gd name="T105" fmla="*/ 0 h 180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035"/>
                  <a:gd name="T160" fmla="*/ 0 h 1806"/>
                  <a:gd name="T161" fmla="*/ 1035 w 1035"/>
                  <a:gd name="T162" fmla="*/ 1806 h 180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035" h="1806">
                    <a:moveTo>
                      <a:pt x="958" y="0"/>
                    </a:moveTo>
                    <a:lnTo>
                      <a:pt x="330" y="43"/>
                    </a:lnTo>
                    <a:lnTo>
                      <a:pt x="330" y="64"/>
                    </a:lnTo>
                    <a:lnTo>
                      <a:pt x="270" y="113"/>
                    </a:lnTo>
                    <a:lnTo>
                      <a:pt x="249" y="172"/>
                    </a:lnTo>
                    <a:lnTo>
                      <a:pt x="254" y="226"/>
                    </a:lnTo>
                    <a:lnTo>
                      <a:pt x="249" y="265"/>
                    </a:lnTo>
                    <a:lnTo>
                      <a:pt x="195" y="297"/>
                    </a:lnTo>
                    <a:lnTo>
                      <a:pt x="157" y="351"/>
                    </a:lnTo>
                    <a:lnTo>
                      <a:pt x="141" y="367"/>
                    </a:lnTo>
                    <a:lnTo>
                      <a:pt x="141" y="416"/>
                    </a:lnTo>
                    <a:lnTo>
                      <a:pt x="114" y="448"/>
                    </a:lnTo>
                    <a:lnTo>
                      <a:pt x="114" y="486"/>
                    </a:lnTo>
                    <a:lnTo>
                      <a:pt x="92" y="535"/>
                    </a:lnTo>
                    <a:lnTo>
                      <a:pt x="65" y="588"/>
                    </a:lnTo>
                    <a:lnTo>
                      <a:pt x="76" y="643"/>
                    </a:lnTo>
                    <a:lnTo>
                      <a:pt x="102" y="670"/>
                    </a:lnTo>
                    <a:lnTo>
                      <a:pt x="108" y="708"/>
                    </a:lnTo>
                    <a:lnTo>
                      <a:pt x="119" y="718"/>
                    </a:lnTo>
                    <a:lnTo>
                      <a:pt x="119" y="735"/>
                    </a:lnTo>
                    <a:lnTo>
                      <a:pt x="102" y="746"/>
                    </a:lnTo>
                    <a:lnTo>
                      <a:pt x="92" y="778"/>
                    </a:lnTo>
                    <a:lnTo>
                      <a:pt x="97" y="799"/>
                    </a:lnTo>
                    <a:lnTo>
                      <a:pt x="92" y="832"/>
                    </a:lnTo>
                    <a:lnTo>
                      <a:pt x="135" y="903"/>
                    </a:lnTo>
                    <a:lnTo>
                      <a:pt x="141" y="973"/>
                    </a:lnTo>
                    <a:lnTo>
                      <a:pt x="157" y="1016"/>
                    </a:lnTo>
                    <a:lnTo>
                      <a:pt x="179" y="1032"/>
                    </a:lnTo>
                    <a:lnTo>
                      <a:pt x="184" y="1064"/>
                    </a:lnTo>
                    <a:lnTo>
                      <a:pt x="141" y="1092"/>
                    </a:lnTo>
                    <a:lnTo>
                      <a:pt x="130" y="1103"/>
                    </a:lnTo>
                    <a:lnTo>
                      <a:pt x="108" y="1184"/>
                    </a:lnTo>
                    <a:lnTo>
                      <a:pt x="54" y="1270"/>
                    </a:lnTo>
                    <a:lnTo>
                      <a:pt x="0" y="1428"/>
                    </a:lnTo>
                    <a:lnTo>
                      <a:pt x="0" y="1540"/>
                    </a:lnTo>
                    <a:lnTo>
                      <a:pt x="579" y="1519"/>
                    </a:lnTo>
                    <a:lnTo>
                      <a:pt x="590" y="1535"/>
                    </a:lnTo>
                    <a:lnTo>
                      <a:pt x="574" y="1589"/>
                    </a:lnTo>
                    <a:lnTo>
                      <a:pt x="579" y="1676"/>
                    </a:lnTo>
                    <a:lnTo>
                      <a:pt x="639" y="1735"/>
                    </a:lnTo>
                    <a:lnTo>
                      <a:pt x="655" y="1806"/>
                    </a:lnTo>
                    <a:lnTo>
                      <a:pt x="693" y="1806"/>
                    </a:lnTo>
                    <a:lnTo>
                      <a:pt x="758" y="1757"/>
                    </a:lnTo>
                    <a:lnTo>
                      <a:pt x="899" y="1714"/>
                    </a:lnTo>
                    <a:lnTo>
                      <a:pt x="932" y="1725"/>
                    </a:lnTo>
                    <a:lnTo>
                      <a:pt x="986" y="1709"/>
                    </a:lnTo>
                    <a:lnTo>
                      <a:pt x="991" y="1719"/>
                    </a:lnTo>
                    <a:lnTo>
                      <a:pt x="1024" y="1730"/>
                    </a:lnTo>
                    <a:lnTo>
                      <a:pt x="1035" y="1725"/>
                    </a:lnTo>
                    <a:lnTo>
                      <a:pt x="970" y="1173"/>
                    </a:lnTo>
                    <a:lnTo>
                      <a:pt x="965" y="1119"/>
                    </a:lnTo>
                    <a:lnTo>
                      <a:pt x="986" y="32"/>
                    </a:lnTo>
                    <a:lnTo>
                      <a:pt x="958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3" name="AL"/>
              <p:cNvSpPr>
                <a:spLocks/>
              </p:cNvSpPr>
              <p:nvPr/>
            </p:nvSpPr>
            <p:spPr bwMode="auto">
              <a:xfrm>
                <a:off x="3223112" y="2425273"/>
                <a:ext cx="281263" cy="442229"/>
              </a:xfrm>
              <a:custGeom>
                <a:avLst/>
                <a:gdLst>
                  <a:gd name="T0" fmla="*/ 0 w 1133"/>
                  <a:gd name="T1" fmla="*/ 2147483647 h 1795"/>
                  <a:gd name="T2" fmla="*/ 2147483647 w 1133"/>
                  <a:gd name="T3" fmla="*/ 2147483647 h 1795"/>
                  <a:gd name="T4" fmla="*/ 2147483647 w 1133"/>
                  <a:gd name="T5" fmla="*/ 2147483647 h 1795"/>
                  <a:gd name="T6" fmla="*/ 2147483647 w 1133"/>
                  <a:gd name="T7" fmla="*/ 2147483647 h 1795"/>
                  <a:gd name="T8" fmla="*/ 2147483647 w 1133"/>
                  <a:gd name="T9" fmla="*/ 2147483647 h 1795"/>
                  <a:gd name="T10" fmla="*/ 2147483647 w 1133"/>
                  <a:gd name="T11" fmla="*/ 2147483647 h 1795"/>
                  <a:gd name="T12" fmla="*/ 2147483647 w 1133"/>
                  <a:gd name="T13" fmla="*/ 2147483647 h 1795"/>
                  <a:gd name="T14" fmla="*/ 2147483647 w 1133"/>
                  <a:gd name="T15" fmla="*/ 2147483647 h 1795"/>
                  <a:gd name="T16" fmla="*/ 2147483647 w 1133"/>
                  <a:gd name="T17" fmla="*/ 2147483647 h 1795"/>
                  <a:gd name="T18" fmla="*/ 2147483647 w 1133"/>
                  <a:gd name="T19" fmla="*/ 2147483647 h 1795"/>
                  <a:gd name="T20" fmla="*/ 2147483647 w 1133"/>
                  <a:gd name="T21" fmla="*/ 2147483647 h 1795"/>
                  <a:gd name="T22" fmla="*/ 2147483647 w 1133"/>
                  <a:gd name="T23" fmla="*/ 2147483647 h 1795"/>
                  <a:gd name="T24" fmla="*/ 2147483647 w 1133"/>
                  <a:gd name="T25" fmla="*/ 2147483647 h 1795"/>
                  <a:gd name="T26" fmla="*/ 2147483647 w 1133"/>
                  <a:gd name="T27" fmla="*/ 2147483647 h 1795"/>
                  <a:gd name="T28" fmla="*/ 2147483647 w 1133"/>
                  <a:gd name="T29" fmla="*/ 2147483647 h 1795"/>
                  <a:gd name="T30" fmla="*/ 2147483647 w 1133"/>
                  <a:gd name="T31" fmla="*/ 2147483647 h 1795"/>
                  <a:gd name="T32" fmla="*/ 2147483647 w 1133"/>
                  <a:gd name="T33" fmla="*/ 2147483647 h 1795"/>
                  <a:gd name="T34" fmla="*/ 2147483647 w 1133"/>
                  <a:gd name="T35" fmla="*/ 2147483647 h 1795"/>
                  <a:gd name="T36" fmla="*/ 2147483647 w 1133"/>
                  <a:gd name="T37" fmla="*/ 2147483647 h 1795"/>
                  <a:gd name="T38" fmla="*/ 2147483647 w 1133"/>
                  <a:gd name="T39" fmla="*/ 2147483647 h 1795"/>
                  <a:gd name="T40" fmla="*/ 2147483647 w 1133"/>
                  <a:gd name="T41" fmla="*/ 2147483647 h 1795"/>
                  <a:gd name="T42" fmla="*/ 2147483647 w 1133"/>
                  <a:gd name="T43" fmla="*/ 2147483647 h 1795"/>
                  <a:gd name="T44" fmla="*/ 2147483647 w 1133"/>
                  <a:gd name="T45" fmla="*/ 2147483647 h 1795"/>
                  <a:gd name="T46" fmla="*/ 2147483647 w 1133"/>
                  <a:gd name="T47" fmla="*/ 2147483647 h 1795"/>
                  <a:gd name="T48" fmla="*/ 2147483647 w 1133"/>
                  <a:gd name="T49" fmla="*/ 2147483647 h 1795"/>
                  <a:gd name="T50" fmla="*/ 2147483647 w 1133"/>
                  <a:gd name="T51" fmla="*/ 2147483647 h 1795"/>
                  <a:gd name="T52" fmla="*/ 2147483647 w 1133"/>
                  <a:gd name="T53" fmla="*/ 2147483647 h 1795"/>
                  <a:gd name="T54" fmla="*/ 2147483647 w 1133"/>
                  <a:gd name="T55" fmla="*/ 2147483647 h 1795"/>
                  <a:gd name="T56" fmla="*/ 2147483647 w 1133"/>
                  <a:gd name="T57" fmla="*/ 2147483647 h 1795"/>
                  <a:gd name="T58" fmla="*/ 2147483647 w 1133"/>
                  <a:gd name="T59" fmla="*/ 2147483647 h 1795"/>
                  <a:gd name="T60" fmla="*/ 2147483647 w 1133"/>
                  <a:gd name="T61" fmla="*/ 2147483647 h 1795"/>
                  <a:gd name="T62" fmla="*/ 2147483647 w 1133"/>
                  <a:gd name="T63" fmla="*/ 2147483647 h 1795"/>
                  <a:gd name="T64" fmla="*/ 2147483647 w 1133"/>
                  <a:gd name="T65" fmla="*/ 2147483647 h 1795"/>
                  <a:gd name="T66" fmla="*/ 2147483647 w 1133"/>
                  <a:gd name="T67" fmla="*/ 2147483647 h 1795"/>
                  <a:gd name="T68" fmla="*/ 2147483647 w 1133"/>
                  <a:gd name="T69" fmla="*/ 2147483647 h 1795"/>
                  <a:gd name="T70" fmla="*/ 2147483647 w 1133"/>
                  <a:gd name="T71" fmla="*/ 2147483647 h 1795"/>
                  <a:gd name="T72" fmla="*/ 2147483647 w 1133"/>
                  <a:gd name="T73" fmla="*/ 2147483647 h 1795"/>
                  <a:gd name="T74" fmla="*/ 2147483647 w 1133"/>
                  <a:gd name="T75" fmla="*/ 2147483647 h 1795"/>
                  <a:gd name="T76" fmla="*/ 2147483647 w 1133"/>
                  <a:gd name="T77" fmla="*/ 2147483647 h 1795"/>
                  <a:gd name="T78" fmla="*/ 2147483647 w 1133"/>
                  <a:gd name="T79" fmla="*/ 2147483647 h 1795"/>
                  <a:gd name="T80" fmla="*/ 2147483647 w 1133"/>
                  <a:gd name="T81" fmla="*/ 2147483647 h 1795"/>
                  <a:gd name="T82" fmla="*/ 2147483647 w 1133"/>
                  <a:gd name="T83" fmla="*/ 2147483647 h 1795"/>
                  <a:gd name="T84" fmla="*/ 2147483647 w 1133"/>
                  <a:gd name="T85" fmla="*/ 2147483647 h 1795"/>
                  <a:gd name="T86" fmla="*/ 2147483647 w 1133"/>
                  <a:gd name="T87" fmla="*/ 2147483647 h 1795"/>
                  <a:gd name="T88" fmla="*/ 2147483647 w 1133"/>
                  <a:gd name="T89" fmla="*/ 2147483647 h 1795"/>
                  <a:gd name="T90" fmla="*/ 2147483647 w 1133"/>
                  <a:gd name="T91" fmla="*/ 2147483647 h 1795"/>
                  <a:gd name="T92" fmla="*/ 2147483647 w 1133"/>
                  <a:gd name="T93" fmla="*/ 2147483647 h 1795"/>
                  <a:gd name="T94" fmla="*/ 2147483647 w 1133"/>
                  <a:gd name="T95" fmla="*/ 2147483647 h 1795"/>
                  <a:gd name="T96" fmla="*/ 2147483647 w 1133"/>
                  <a:gd name="T97" fmla="*/ 2147483647 h 1795"/>
                  <a:gd name="T98" fmla="*/ 2147483647 w 1133"/>
                  <a:gd name="T99" fmla="*/ 2147483647 h 1795"/>
                  <a:gd name="T100" fmla="*/ 2147483647 w 1133"/>
                  <a:gd name="T101" fmla="*/ 2147483647 h 1795"/>
                  <a:gd name="T102" fmla="*/ 2147483647 w 1133"/>
                  <a:gd name="T103" fmla="*/ 0 h 1795"/>
                  <a:gd name="T104" fmla="*/ 0 w 1133"/>
                  <a:gd name="T105" fmla="*/ 2147483647 h 179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133"/>
                  <a:gd name="T160" fmla="*/ 0 h 1795"/>
                  <a:gd name="T161" fmla="*/ 1133 w 1133"/>
                  <a:gd name="T162" fmla="*/ 1795 h 179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133" h="1795">
                    <a:moveTo>
                      <a:pt x="0" y="65"/>
                    </a:moveTo>
                    <a:lnTo>
                      <a:pt x="28" y="97"/>
                    </a:lnTo>
                    <a:lnTo>
                      <a:pt x="7" y="1184"/>
                    </a:lnTo>
                    <a:lnTo>
                      <a:pt x="12" y="1238"/>
                    </a:lnTo>
                    <a:lnTo>
                      <a:pt x="77" y="1790"/>
                    </a:lnTo>
                    <a:lnTo>
                      <a:pt x="93" y="1779"/>
                    </a:lnTo>
                    <a:lnTo>
                      <a:pt x="109" y="1767"/>
                    </a:lnTo>
                    <a:lnTo>
                      <a:pt x="158" y="1784"/>
                    </a:lnTo>
                    <a:lnTo>
                      <a:pt x="168" y="1762"/>
                    </a:lnTo>
                    <a:lnTo>
                      <a:pt x="179" y="1681"/>
                    </a:lnTo>
                    <a:lnTo>
                      <a:pt x="201" y="1627"/>
                    </a:lnTo>
                    <a:lnTo>
                      <a:pt x="228" y="1681"/>
                    </a:lnTo>
                    <a:lnTo>
                      <a:pt x="223" y="1703"/>
                    </a:lnTo>
                    <a:lnTo>
                      <a:pt x="245" y="1746"/>
                    </a:lnTo>
                    <a:lnTo>
                      <a:pt x="277" y="1795"/>
                    </a:lnTo>
                    <a:lnTo>
                      <a:pt x="310" y="1795"/>
                    </a:lnTo>
                    <a:lnTo>
                      <a:pt x="337" y="1795"/>
                    </a:lnTo>
                    <a:lnTo>
                      <a:pt x="375" y="1757"/>
                    </a:lnTo>
                    <a:lnTo>
                      <a:pt x="380" y="1751"/>
                    </a:lnTo>
                    <a:lnTo>
                      <a:pt x="396" y="1735"/>
                    </a:lnTo>
                    <a:lnTo>
                      <a:pt x="396" y="1730"/>
                    </a:lnTo>
                    <a:lnTo>
                      <a:pt x="391" y="1719"/>
                    </a:lnTo>
                    <a:lnTo>
                      <a:pt x="375" y="1714"/>
                    </a:lnTo>
                    <a:lnTo>
                      <a:pt x="375" y="1703"/>
                    </a:lnTo>
                    <a:lnTo>
                      <a:pt x="391" y="1670"/>
                    </a:lnTo>
                    <a:lnTo>
                      <a:pt x="386" y="1654"/>
                    </a:lnTo>
                    <a:lnTo>
                      <a:pt x="363" y="1638"/>
                    </a:lnTo>
                    <a:lnTo>
                      <a:pt x="353" y="1638"/>
                    </a:lnTo>
                    <a:lnTo>
                      <a:pt x="337" y="1621"/>
                    </a:lnTo>
                    <a:lnTo>
                      <a:pt x="310" y="1584"/>
                    </a:lnTo>
                    <a:lnTo>
                      <a:pt x="310" y="1556"/>
                    </a:lnTo>
                    <a:lnTo>
                      <a:pt x="315" y="1551"/>
                    </a:lnTo>
                    <a:lnTo>
                      <a:pt x="315" y="1540"/>
                    </a:lnTo>
                    <a:lnTo>
                      <a:pt x="315" y="1524"/>
                    </a:lnTo>
                    <a:lnTo>
                      <a:pt x="1133" y="1444"/>
                    </a:lnTo>
                    <a:lnTo>
                      <a:pt x="1128" y="1421"/>
                    </a:lnTo>
                    <a:lnTo>
                      <a:pt x="1089" y="1363"/>
                    </a:lnTo>
                    <a:lnTo>
                      <a:pt x="1096" y="1270"/>
                    </a:lnTo>
                    <a:lnTo>
                      <a:pt x="1063" y="1189"/>
                    </a:lnTo>
                    <a:lnTo>
                      <a:pt x="1052" y="1124"/>
                    </a:lnTo>
                    <a:lnTo>
                      <a:pt x="1073" y="1075"/>
                    </a:lnTo>
                    <a:lnTo>
                      <a:pt x="1073" y="1027"/>
                    </a:lnTo>
                    <a:lnTo>
                      <a:pt x="1101" y="989"/>
                    </a:lnTo>
                    <a:lnTo>
                      <a:pt x="1106" y="978"/>
                    </a:lnTo>
                    <a:lnTo>
                      <a:pt x="1079" y="946"/>
                    </a:lnTo>
                    <a:lnTo>
                      <a:pt x="1089" y="913"/>
                    </a:lnTo>
                    <a:lnTo>
                      <a:pt x="1073" y="892"/>
                    </a:lnTo>
                    <a:lnTo>
                      <a:pt x="1042" y="876"/>
                    </a:lnTo>
                    <a:lnTo>
                      <a:pt x="1031" y="848"/>
                    </a:lnTo>
                    <a:lnTo>
                      <a:pt x="1014" y="794"/>
                    </a:lnTo>
                    <a:lnTo>
                      <a:pt x="993" y="773"/>
                    </a:lnTo>
                    <a:lnTo>
                      <a:pt x="775" y="0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30" name="Group 29"/>
            <p:cNvGrpSpPr/>
            <p:nvPr/>
          </p:nvGrpSpPr>
          <p:grpSpPr>
            <a:xfrm>
              <a:off x="1840902" y="2272504"/>
              <a:ext cx="1366137" cy="1021146"/>
              <a:chOff x="1840902" y="2272504"/>
              <a:chExt cx="1366137" cy="1021146"/>
            </a:xfrm>
          </p:grpSpPr>
          <p:sp>
            <p:nvSpPr>
              <p:cNvPr id="106" name="OK"/>
              <p:cNvSpPr>
                <a:spLocks/>
              </p:cNvSpPr>
              <p:nvPr/>
            </p:nvSpPr>
            <p:spPr bwMode="auto">
              <a:xfrm>
                <a:off x="2146274" y="2272504"/>
                <a:ext cx="618779" cy="313579"/>
              </a:xfrm>
              <a:custGeom>
                <a:avLst/>
                <a:gdLst>
                  <a:gd name="T0" fmla="*/ 2147483647 w 2531"/>
                  <a:gd name="T1" fmla="*/ 2147483647 h 1303"/>
                  <a:gd name="T2" fmla="*/ 0 w 2531"/>
                  <a:gd name="T3" fmla="*/ 2147483647 h 1303"/>
                  <a:gd name="T4" fmla="*/ 2147483647 w 2531"/>
                  <a:gd name="T5" fmla="*/ 2147483647 h 1303"/>
                  <a:gd name="T6" fmla="*/ 2147483647 w 2531"/>
                  <a:gd name="T7" fmla="*/ 2147483647 h 1303"/>
                  <a:gd name="T8" fmla="*/ 2147483647 w 2531"/>
                  <a:gd name="T9" fmla="*/ 2147483647 h 1303"/>
                  <a:gd name="T10" fmla="*/ 2147483647 w 2531"/>
                  <a:gd name="T11" fmla="*/ 2147483647 h 1303"/>
                  <a:gd name="T12" fmla="*/ 2147483647 w 2531"/>
                  <a:gd name="T13" fmla="*/ 2147483647 h 1303"/>
                  <a:gd name="T14" fmla="*/ 2147483647 w 2531"/>
                  <a:gd name="T15" fmla="*/ 2147483647 h 1303"/>
                  <a:gd name="T16" fmla="*/ 2147483647 w 2531"/>
                  <a:gd name="T17" fmla="*/ 2147483647 h 1303"/>
                  <a:gd name="T18" fmla="*/ 2147483647 w 2531"/>
                  <a:gd name="T19" fmla="*/ 2147483647 h 1303"/>
                  <a:gd name="T20" fmla="*/ 2147483647 w 2531"/>
                  <a:gd name="T21" fmla="*/ 2147483647 h 1303"/>
                  <a:gd name="T22" fmla="*/ 2147483647 w 2531"/>
                  <a:gd name="T23" fmla="*/ 2147483647 h 1303"/>
                  <a:gd name="T24" fmla="*/ 2147483647 w 2531"/>
                  <a:gd name="T25" fmla="*/ 2147483647 h 1303"/>
                  <a:gd name="T26" fmla="*/ 2147483647 w 2531"/>
                  <a:gd name="T27" fmla="*/ 2147483647 h 1303"/>
                  <a:gd name="T28" fmla="*/ 2147483647 w 2531"/>
                  <a:gd name="T29" fmla="*/ 2147483647 h 1303"/>
                  <a:gd name="T30" fmla="*/ 2147483647 w 2531"/>
                  <a:gd name="T31" fmla="*/ 2147483647 h 1303"/>
                  <a:gd name="T32" fmla="*/ 2147483647 w 2531"/>
                  <a:gd name="T33" fmla="*/ 2147483647 h 1303"/>
                  <a:gd name="T34" fmla="*/ 2147483647 w 2531"/>
                  <a:gd name="T35" fmla="*/ 2147483647 h 1303"/>
                  <a:gd name="T36" fmla="*/ 2147483647 w 2531"/>
                  <a:gd name="T37" fmla="*/ 2147483647 h 1303"/>
                  <a:gd name="T38" fmla="*/ 2147483647 w 2531"/>
                  <a:gd name="T39" fmla="*/ 2147483647 h 1303"/>
                  <a:gd name="T40" fmla="*/ 2147483647 w 2531"/>
                  <a:gd name="T41" fmla="*/ 2147483647 h 1303"/>
                  <a:gd name="T42" fmla="*/ 2147483647 w 2531"/>
                  <a:gd name="T43" fmla="*/ 2147483647 h 1303"/>
                  <a:gd name="T44" fmla="*/ 2147483647 w 2531"/>
                  <a:gd name="T45" fmla="*/ 2147483647 h 1303"/>
                  <a:gd name="T46" fmla="*/ 2147483647 w 2531"/>
                  <a:gd name="T47" fmla="*/ 2147483647 h 1303"/>
                  <a:gd name="T48" fmla="*/ 2147483647 w 2531"/>
                  <a:gd name="T49" fmla="*/ 2147483647 h 1303"/>
                  <a:gd name="T50" fmla="*/ 2147483647 w 2531"/>
                  <a:gd name="T51" fmla="*/ 2147483647 h 1303"/>
                  <a:gd name="T52" fmla="*/ 2147483647 w 2531"/>
                  <a:gd name="T53" fmla="*/ 2147483647 h 1303"/>
                  <a:gd name="T54" fmla="*/ 2147483647 w 2531"/>
                  <a:gd name="T55" fmla="*/ 2147483647 h 1303"/>
                  <a:gd name="T56" fmla="*/ 2147483647 w 2531"/>
                  <a:gd name="T57" fmla="*/ 2147483647 h 1303"/>
                  <a:gd name="T58" fmla="*/ 2147483647 w 2531"/>
                  <a:gd name="T59" fmla="*/ 2147483647 h 1303"/>
                  <a:gd name="T60" fmla="*/ 2147483647 w 2531"/>
                  <a:gd name="T61" fmla="*/ 2147483647 h 1303"/>
                  <a:gd name="T62" fmla="*/ 2147483647 w 2531"/>
                  <a:gd name="T63" fmla="*/ 2147483647 h 1303"/>
                  <a:gd name="T64" fmla="*/ 2147483647 w 2531"/>
                  <a:gd name="T65" fmla="*/ 2147483647 h 1303"/>
                  <a:gd name="T66" fmla="*/ 2147483647 w 2531"/>
                  <a:gd name="T67" fmla="*/ 2147483647 h 1303"/>
                  <a:gd name="T68" fmla="*/ 2147483647 w 2531"/>
                  <a:gd name="T69" fmla="*/ 2147483647 h 130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1"/>
                  <a:gd name="T106" fmla="*/ 0 h 1303"/>
                  <a:gd name="T107" fmla="*/ 2531 w 2531"/>
                  <a:gd name="T108" fmla="*/ 1303 h 130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1" h="1303">
                    <a:moveTo>
                      <a:pt x="2477" y="65"/>
                    </a:moveTo>
                    <a:lnTo>
                      <a:pt x="298" y="22"/>
                    </a:lnTo>
                    <a:lnTo>
                      <a:pt x="11" y="0"/>
                    </a:lnTo>
                    <a:lnTo>
                      <a:pt x="0" y="184"/>
                    </a:lnTo>
                    <a:lnTo>
                      <a:pt x="889" y="233"/>
                    </a:lnTo>
                    <a:lnTo>
                      <a:pt x="863" y="946"/>
                    </a:lnTo>
                    <a:lnTo>
                      <a:pt x="895" y="951"/>
                    </a:lnTo>
                    <a:lnTo>
                      <a:pt x="911" y="963"/>
                    </a:lnTo>
                    <a:lnTo>
                      <a:pt x="954" y="1022"/>
                    </a:lnTo>
                    <a:lnTo>
                      <a:pt x="975" y="1028"/>
                    </a:lnTo>
                    <a:lnTo>
                      <a:pt x="1035" y="1022"/>
                    </a:lnTo>
                    <a:lnTo>
                      <a:pt x="1057" y="1006"/>
                    </a:lnTo>
                    <a:lnTo>
                      <a:pt x="1089" y="1022"/>
                    </a:lnTo>
                    <a:lnTo>
                      <a:pt x="1100" y="1044"/>
                    </a:lnTo>
                    <a:lnTo>
                      <a:pt x="1100" y="1055"/>
                    </a:lnTo>
                    <a:lnTo>
                      <a:pt x="1117" y="1087"/>
                    </a:lnTo>
                    <a:lnTo>
                      <a:pt x="1122" y="1092"/>
                    </a:lnTo>
                    <a:lnTo>
                      <a:pt x="1203" y="1104"/>
                    </a:lnTo>
                    <a:lnTo>
                      <a:pt x="1236" y="1120"/>
                    </a:lnTo>
                    <a:lnTo>
                      <a:pt x="1252" y="1120"/>
                    </a:lnTo>
                    <a:lnTo>
                      <a:pt x="1258" y="1114"/>
                    </a:lnTo>
                    <a:lnTo>
                      <a:pt x="1285" y="1109"/>
                    </a:lnTo>
                    <a:lnTo>
                      <a:pt x="1301" y="1136"/>
                    </a:lnTo>
                    <a:lnTo>
                      <a:pt x="1333" y="1152"/>
                    </a:lnTo>
                    <a:lnTo>
                      <a:pt x="1356" y="1130"/>
                    </a:lnTo>
                    <a:lnTo>
                      <a:pt x="1431" y="1136"/>
                    </a:lnTo>
                    <a:lnTo>
                      <a:pt x="1436" y="1152"/>
                    </a:lnTo>
                    <a:lnTo>
                      <a:pt x="1463" y="1179"/>
                    </a:lnTo>
                    <a:lnTo>
                      <a:pt x="1475" y="1185"/>
                    </a:lnTo>
                    <a:lnTo>
                      <a:pt x="1475" y="1222"/>
                    </a:lnTo>
                    <a:lnTo>
                      <a:pt x="1529" y="1239"/>
                    </a:lnTo>
                    <a:lnTo>
                      <a:pt x="1540" y="1195"/>
                    </a:lnTo>
                    <a:lnTo>
                      <a:pt x="1566" y="1190"/>
                    </a:lnTo>
                    <a:lnTo>
                      <a:pt x="1642" y="1244"/>
                    </a:lnTo>
                    <a:lnTo>
                      <a:pt x="1648" y="1244"/>
                    </a:lnTo>
                    <a:lnTo>
                      <a:pt x="1686" y="1222"/>
                    </a:lnTo>
                    <a:lnTo>
                      <a:pt x="1708" y="1222"/>
                    </a:lnTo>
                    <a:lnTo>
                      <a:pt x="1713" y="1239"/>
                    </a:lnTo>
                    <a:lnTo>
                      <a:pt x="1708" y="1265"/>
                    </a:lnTo>
                    <a:lnTo>
                      <a:pt x="1719" y="1287"/>
                    </a:lnTo>
                    <a:lnTo>
                      <a:pt x="1740" y="1276"/>
                    </a:lnTo>
                    <a:lnTo>
                      <a:pt x="1735" y="1255"/>
                    </a:lnTo>
                    <a:lnTo>
                      <a:pt x="1756" y="1222"/>
                    </a:lnTo>
                    <a:lnTo>
                      <a:pt x="1789" y="1206"/>
                    </a:lnTo>
                    <a:lnTo>
                      <a:pt x="1800" y="1206"/>
                    </a:lnTo>
                    <a:lnTo>
                      <a:pt x="1805" y="1232"/>
                    </a:lnTo>
                    <a:lnTo>
                      <a:pt x="1838" y="1244"/>
                    </a:lnTo>
                    <a:lnTo>
                      <a:pt x="1854" y="1244"/>
                    </a:lnTo>
                    <a:lnTo>
                      <a:pt x="1864" y="1227"/>
                    </a:lnTo>
                    <a:lnTo>
                      <a:pt x="1886" y="1232"/>
                    </a:lnTo>
                    <a:lnTo>
                      <a:pt x="1892" y="1239"/>
                    </a:lnTo>
                    <a:lnTo>
                      <a:pt x="1892" y="1244"/>
                    </a:lnTo>
                    <a:lnTo>
                      <a:pt x="1924" y="1260"/>
                    </a:lnTo>
                    <a:lnTo>
                      <a:pt x="1968" y="1292"/>
                    </a:lnTo>
                    <a:lnTo>
                      <a:pt x="2017" y="1255"/>
                    </a:lnTo>
                    <a:lnTo>
                      <a:pt x="2038" y="1244"/>
                    </a:lnTo>
                    <a:lnTo>
                      <a:pt x="2103" y="1239"/>
                    </a:lnTo>
                    <a:lnTo>
                      <a:pt x="2157" y="1216"/>
                    </a:lnTo>
                    <a:lnTo>
                      <a:pt x="2179" y="1211"/>
                    </a:lnTo>
                    <a:lnTo>
                      <a:pt x="2206" y="1211"/>
                    </a:lnTo>
                    <a:lnTo>
                      <a:pt x="2271" y="1222"/>
                    </a:lnTo>
                    <a:lnTo>
                      <a:pt x="2315" y="1211"/>
                    </a:lnTo>
                    <a:lnTo>
                      <a:pt x="2325" y="1206"/>
                    </a:lnTo>
                    <a:lnTo>
                      <a:pt x="2471" y="1281"/>
                    </a:lnTo>
                    <a:lnTo>
                      <a:pt x="2499" y="1287"/>
                    </a:lnTo>
                    <a:lnTo>
                      <a:pt x="2510" y="1303"/>
                    </a:lnTo>
                    <a:lnTo>
                      <a:pt x="2526" y="1303"/>
                    </a:lnTo>
                    <a:lnTo>
                      <a:pt x="2531" y="649"/>
                    </a:lnTo>
                    <a:lnTo>
                      <a:pt x="2477" y="249"/>
                    </a:lnTo>
                    <a:lnTo>
                      <a:pt x="2477" y="6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7" name="TX"/>
              <p:cNvSpPr>
                <a:spLocks/>
              </p:cNvSpPr>
              <p:nvPr/>
            </p:nvSpPr>
            <p:spPr bwMode="auto">
              <a:xfrm>
                <a:off x="1840902" y="2312706"/>
                <a:ext cx="996476" cy="980944"/>
              </a:xfrm>
              <a:custGeom>
                <a:avLst/>
                <a:gdLst>
                  <a:gd name="T0" fmla="*/ 2147483647 w 4118"/>
                  <a:gd name="T1" fmla="*/ 2147483647 h 4007"/>
                  <a:gd name="T2" fmla="*/ 2147483647 w 4118"/>
                  <a:gd name="T3" fmla="*/ 2147483647 h 4007"/>
                  <a:gd name="T4" fmla="*/ 2147483647 w 4118"/>
                  <a:gd name="T5" fmla="*/ 2147483647 h 4007"/>
                  <a:gd name="T6" fmla="*/ 2147483647 w 4118"/>
                  <a:gd name="T7" fmla="*/ 2147483647 h 4007"/>
                  <a:gd name="T8" fmla="*/ 2147483647 w 4118"/>
                  <a:gd name="T9" fmla="*/ 2147483647 h 4007"/>
                  <a:gd name="T10" fmla="*/ 2147483647 w 4118"/>
                  <a:gd name="T11" fmla="*/ 2147483647 h 4007"/>
                  <a:gd name="T12" fmla="*/ 2147483647 w 4118"/>
                  <a:gd name="T13" fmla="*/ 2147483647 h 4007"/>
                  <a:gd name="T14" fmla="*/ 2147483647 w 4118"/>
                  <a:gd name="T15" fmla="*/ 2147483647 h 4007"/>
                  <a:gd name="T16" fmla="*/ 2147483647 w 4118"/>
                  <a:gd name="T17" fmla="*/ 2147483647 h 4007"/>
                  <a:gd name="T18" fmla="*/ 2147483647 w 4118"/>
                  <a:gd name="T19" fmla="*/ 2147483647 h 4007"/>
                  <a:gd name="T20" fmla="*/ 2147483647 w 4118"/>
                  <a:gd name="T21" fmla="*/ 2147483647 h 4007"/>
                  <a:gd name="T22" fmla="*/ 2147483647 w 4118"/>
                  <a:gd name="T23" fmla="*/ 2147483647 h 4007"/>
                  <a:gd name="T24" fmla="*/ 2147483647 w 4118"/>
                  <a:gd name="T25" fmla="*/ 2147483647 h 4007"/>
                  <a:gd name="T26" fmla="*/ 2147483647 w 4118"/>
                  <a:gd name="T27" fmla="*/ 2147483647 h 4007"/>
                  <a:gd name="T28" fmla="*/ 2147483647 w 4118"/>
                  <a:gd name="T29" fmla="*/ 2147483647 h 4007"/>
                  <a:gd name="T30" fmla="*/ 2147483647 w 4118"/>
                  <a:gd name="T31" fmla="*/ 0 h 4007"/>
                  <a:gd name="T32" fmla="*/ 0 w 4118"/>
                  <a:gd name="T33" fmla="*/ 2147483647 h 4007"/>
                  <a:gd name="T34" fmla="*/ 2147483647 w 4118"/>
                  <a:gd name="T35" fmla="*/ 2147483647 h 4007"/>
                  <a:gd name="T36" fmla="*/ 2147483647 w 4118"/>
                  <a:gd name="T37" fmla="*/ 2147483647 h 4007"/>
                  <a:gd name="T38" fmla="*/ 2147483647 w 4118"/>
                  <a:gd name="T39" fmla="*/ 2147483647 h 4007"/>
                  <a:gd name="T40" fmla="*/ 2147483647 w 4118"/>
                  <a:gd name="T41" fmla="*/ 2147483647 h 4007"/>
                  <a:gd name="T42" fmla="*/ 2147483647 w 4118"/>
                  <a:gd name="T43" fmla="*/ 2147483647 h 4007"/>
                  <a:gd name="T44" fmla="*/ 2147483647 w 4118"/>
                  <a:gd name="T45" fmla="*/ 2147483647 h 4007"/>
                  <a:gd name="T46" fmla="*/ 2147483647 w 4118"/>
                  <a:gd name="T47" fmla="*/ 2147483647 h 4007"/>
                  <a:gd name="T48" fmla="*/ 2147483647 w 4118"/>
                  <a:gd name="T49" fmla="*/ 2147483647 h 4007"/>
                  <a:gd name="T50" fmla="*/ 2147483647 w 4118"/>
                  <a:gd name="T51" fmla="*/ 2147483647 h 4007"/>
                  <a:gd name="T52" fmla="*/ 2147483647 w 4118"/>
                  <a:gd name="T53" fmla="*/ 2147483647 h 4007"/>
                  <a:gd name="T54" fmla="*/ 2147483647 w 4118"/>
                  <a:gd name="T55" fmla="*/ 2147483647 h 4007"/>
                  <a:gd name="T56" fmla="*/ 2147483647 w 4118"/>
                  <a:gd name="T57" fmla="*/ 2147483647 h 4007"/>
                  <a:gd name="T58" fmla="*/ 2147483647 w 4118"/>
                  <a:gd name="T59" fmla="*/ 2147483647 h 4007"/>
                  <a:gd name="T60" fmla="*/ 2147483647 w 4118"/>
                  <a:gd name="T61" fmla="*/ 2147483647 h 4007"/>
                  <a:gd name="T62" fmla="*/ 2147483647 w 4118"/>
                  <a:gd name="T63" fmla="*/ 2147483647 h 4007"/>
                  <a:gd name="T64" fmla="*/ 2147483647 w 4118"/>
                  <a:gd name="T65" fmla="*/ 2147483647 h 4007"/>
                  <a:gd name="T66" fmla="*/ 2147483647 w 4118"/>
                  <a:gd name="T67" fmla="*/ 2147483647 h 4007"/>
                  <a:gd name="T68" fmla="*/ 2147483647 w 4118"/>
                  <a:gd name="T69" fmla="*/ 2147483647 h 4007"/>
                  <a:gd name="T70" fmla="*/ 2147483647 w 4118"/>
                  <a:gd name="T71" fmla="*/ 2147483647 h 4007"/>
                  <a:gd name="T72" fmla="*/ 2147483647 w 4118"/>
                  <a:gd name="T73" fmla="*/ 2147483647 h 4007"/>
                  <a:gd name="T74" fmla="*/ 2147483647 w 4118"/>
                  <a:gd name="T75" fmla="*/ 2147483647 h 4007"/>
                  <a:gd name="T76" fmla="*/ 2147483647 w 4118"/>
                  <a:gd name="T77" fmla="*/ 2147483647 h 4007"/>
                  <a:gd name="T78" fmla="*/ 2147483647 w 4118"/>
                  <a:gd name="T79" fmla="*/ 2147483647 h 4007"/>
                  <a:gd name="T80" fmla="*/ 2147483647 w 4118"/>
                  <a:gd name="T81" fmla="*/ 2147483647 h 4007"/>
                  <a:gd name="T82" fmla="*/ 2147483647 w 4118"/>
                  <a:gd name="T83" fmla="*/ 2147483647 h 4007"/>
                  <a:gd name="T84" fmla="*/ 2147483647 w 4118"/>
                  <a:gd name="T85" fmla="*/ 2147483647 h 4007"/>
                  <a:gd name="T86" fmla="*/ 2147483647 w 4118"/>
                  <a:gd name="T87" fmla="*/ 2147483647 h 4007"/>
                  <a:gd name="T88" fmla="*/ 2147483647 w 4118"/>
                  <a:gd name="T89" fmla="*/ 2147483647 h 4007"/>
                  <a:gd name="T90" fmla="*/ 2147483647 w 4118"/>
                  <a:gd name="T91" fmla="*/ 2147483647 h 4007"/>
                  <a:gd name="T92" fmla="*/ 2147483647 w 4118"/>
                  <a:gd name="T93" fmla="*/ 2147483647 h 4007"/>
                  <a:gd name="T94" fmla="*/ 2147483647 w 4118"/>
                  <a:gd name="T95" fmla="*/ 2147483647 h 4007"/>
                  <a:gd name="T96" fmla="*/ 2147483647 w 4118"/>
                  <a:gd name="T97" fmla="*/ 2147483647 h 4007"/>
                  <a:gd name="T98" fmla="*/ 2147483647 w 4118"/>
                  <a:gd name="T99" fmla="*/ 2147483647 h 4007"/>
                  <a:gd name="T100" fmla="*/ 2147483647 w 4118"/>
                  <a:gd name="T101" fmla="*/ 2147483647 h 4007"/>
                  <a:gd name="T102" fmla="*/ 2147483647 w 4118"/>
                  <a:gd name="T103" fmla="*/ 2147483647 h 4007"/>
                  <a:gd name="T104" fmla="*/ 2147483647 w 4118"/>
                  <a:gd name="T105" fmla="*/ 2147483647 h 4007"/>
                  <a:gd name="T106" fmla="*/ 2147483647 w 4118"/>
                  <a:gd name="T107" fmla="*/ 2147483647 h 4007"/>
                  <a:gd name="T108" fmla="*/ 2147483647 w 4118"/>
                  <a:gd name="T109" fmla="*/ 2147483647 h 4007"/>
                  <a:gd name="T110" fmla="*/ 2147483647 w 4118"/>
                  <a:gd name="T111" fmla="*/ 2147483647 h 4007"/>
                  <a:gd name="T112" fmla="*/ 2147483647 w 4118"/>
                  <a:gd name="T113" fmla="*/ 2147483647 h 4007"/>
                  <a:gd name="T114" fmla="*/ 2147483647 w 4118"/>
                  <a:gd name="T115" fmla="*/ 2147483647 h 4007"/>
                  <a:gd name="T116" fmla="*/ 2147483647 w 4118"/>
                  <a:gd name="T117" fmla="*/ 2147483647 h 4007"/>
                  <a:gd name="T118" fmla="*/ 2147483647 w 4118"/>
                  <a:gd name="T119" fmla="*/ 2147483647 h 40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118"/>
                  <a:gd name="T181" fmla="*/ 0 h 4007"/>
                  <a:gd name="T182" fmla="*/ 4118 w 4118"/>
                  <a:gd name="T183" fmla="*/ 4007 h 40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118" h="4007">
                    <a:moveTo>
                      <a:pt x="3794" y="1119"/>
                    </a:moveTo>
                    <a:lnTo>
                      <a:pt x="3778" y="1119"/>
                    </a:lnTo>
                    <a:lnTo>
                      <a:pt x="3767" y="1103"/>
                    </a:lnTo>
                    <a:lnTo>
                      <a:pt x="3739" y="1097"/>
                    </a:lnTo>
                    <a:lnTo>
                      <a:pt x="3593" y="1022"/>
                    </a:lnTo>
                    <a:lnTo>
                      <a:pt x="3583" y="1027"/>
                    </a:lnTo>
                    <a:lnTo>
                      <a:pt x="3539" y="1038"/>
                    </a:lnTo>
                    <a:lnTo>
                      <a:pt x="3474" y="1027"/>
                    </a:lnTo>
                    <a:lnTo>
                      <a:pt x="3447" y="1027"/>
                    </a:lnTo>
                    <a:lnTo>
                      <a:pt x="3425" y="1032"/>
                    </a:lnTo>
                    <a:lnTo>
                      <a:pt x="3371" y="1055"/>
                    </a:lnTo>
                    <a:lnTo>
                      <a:pt x="3306" y="1060"/>
                    </a:lnTo>
                    <a:lnTo>
                      <a:pt x="3285" y="1071"/>
                    </a:lnTo>
                    <a:lnTo>
                      <a:pt x="3236" y="1108"/>
                    </a:lnTo>
                    <a:lnTo>
                      <a:pt x="3192" y="1076"/>
                    </a:lnTo>
                    <a:lnTo>
                      <a:pt x="3160" y="1060"/>
                    </a:lnTo>
                    <a:lnTo>
                      <a:pt x="3160" y="1055"/>
                    </a:lnTo>
                    <a:lnTo>
                      <a:pt x="3154" y="1048"/>
                    </a:lnTo>
                    <a:lnTo>
                      <a:pt x="3132" y="1043"/>
                    </a:lnTo>
                    <a:lnTo>
                      <a:pt x="3122" y="1060"/>
                    </a:lnTo>
                    <a:lnTo>
                      <a:pt x="3106" y="1060"/>
                    </a:lnTo>
                    <a:lnTo>
                      <a:pt x="3073" y="1048"/>
                    </a:lnTo>
                    <a:lnTo>
                      <a:pt x="3068" y="1022"/>
                    </a:lnTo>
                    <a:lnTo>
                      <a:pt x="3057" y="1022"/>
                    </a:lnTo>
                    <a:lnTo>
                      <a:pt x="3024" y="1038"/>
                    </a:lnTo>
                    <a:lnTo>
                      <a:pt x="3003" y="1071"/>
                    </a:lnTo>
                    <a:lnTo>
                      <a:pt x="3008" y="1092"/>
                    </a:lnTo>
                    <a:lnTo>
                      <a:pt x="2987" y="1103"/>
                    </a:lnTo>
                    <a:lnTo>
                      <a:pt x="2976" y="1081"/>
                    </a:lnTo>
                    <a:lnTo>
                      <a:pt x="2981" y="1055"/>
                    </a:lnTo>
                    <a:lnTo>
                      <a:pt x="2976" y="1038"/>
                    </a:lnTo>
                    <a:lnTo>
                      <a:pt x="2954" y="1038"/>
                    </a:lnTo>
                    <a:lnTo>
                      <a:pt x="2916" y="1060"/>
                    </a:lnTo>
                    <a:lnTo>
                      <a:pt x="2910" y="1060"/>
                    </a:lnTo>
                    <a:lnTo>
                      <a:pt x="2834" y="1006"/>
                    </a:lnTo>
                    <a:lnTo>
                      <a:pt x="2808" y="1011"/>
                    </a:lnTo>
                    <a:lnTo>
                      <a:pt x="2797" y="1055"/>
                    </a:lnTo>
                    <a:lnTo>
                      <a:pt x="2743" y="1038"/>
                    </a:lnTo>
                    <a:lnTo>
                      <a:pt x="2743" y="1001"/>
                    </a:lnTo>
                    <a:lnTo>
                      <a:pt x="2731" y="995"/>
                    </a:lnTo>
                    <a:lnTo>
                      <a:pt x="2704" y="968"/>
                    </a:lnTo>
                    <a:lnTo>
                      <a:pt x="2699" y="952"/>
                    </a:lnTo>
                    <a:lnTo>
                      <a:pt x="2624" y="946"/>
                    </a:lnTo>
                    <a:lnTo>
                      <a:pt x="2601" y="968"/>
                    </a:lnTo>
                    <a:lnTo>
                      <a:pt x="2569" y="952"/>
                    </a:lnTo>
                    <a:lnTo>
                      <a:pt x="2553" y="925"/>
                    </a:lnTo>
                    <a:lnTo>
                      <a:pt x="2526" y="930"/>
                    </a:lnTo>
                    <a:lnTo>
                      <a:pt x="2520" y="936"/>
                    </a:lnTo>
                    <a:lnTo>
                      <a:pt x="2504" y="936"/>
                    </a:lnTo>
                    <a:lnTo>
                      <a:pt x="2471" y="920"/>
                    </a:lnTo>
                    <a:lnTo>
                      <a:pt x="2390" y="908"/>
                    </a:lnTo>
                    <a:lnTo>
                      <a:pt x="2385" y="903"/>
                    </a:lnTo>
                    <a:lnTo>
                      <a:pt x="2368" y="871"/>
                    </a:lnTo>
                    <a:lnTo>
                      <a:pt x="2368" y="860"/>
                    </a:lnTo>
                    <a:lnTo>
                      <a:pt x="2357" y="838"/>
                    </a:lnTo>
                    <a:lnTo>
                      <a:pt x="2325" y="822"/>
                    </a:lnTo>
                    <a:lnTo>
                      <a:pt x="2303" y="838"/>
                    </a:lnTo>
                    <a:lnTo>
                      <a:pt x="2243" y="844"/>
                    </a:lnTo>
                    <a:lnTo>
                      <a:pt x="2222" y="838"/>
                    </a:lnTo>
                    <a:lnTo>
                      <a:pt x="2179" y="779"/>
                    </a:lnTo>
                    <a:lnTo>
                      <a:pt x="2163" y="767"/>
                    </a:lnTo>
                    <a:lnTo>
                      <a:pt x="2131" y="762"/>
                    </a:lnTo>
                    <a:lnTo>
                      <a:pt x="2157" y="49"/>
                    </a:lnTo>
                    <a:lnTo>
                      <a:pt x="1268" y="0"/>
                    </a:lnTo>
                    <a:lnTo>
                      <a:pt x="1252" y="0"/>
                    </a:lnTo>
                    <a:lnTo>
                      <a:pt x="1117" y="1665"/>
                    </a:lnTo>
                    <a:lnTo>
                      <a:pt x="5" y="1557"/>
                    </a:lnTo>
                    <a:lnTo>
                      <a:pt x="0" y="1563"/>
                    </a:lnTo>
                    <a:lnTo>
                      <a:pt x="11" y="1573"/>
                    </a:lnTo>
                    <a:lnTo>
                      <a:pt x="17" y="1584"/>
                    </a:lnTo>
                    <a:lnTo>
                      <a:pt x="0" y="1606"/>
                    </a:lnTo>
                    <a:lnTo>
                      <a:pt x="17" y="1633"/>
                    </a:lnTo>
                    <a:lnTo>
                      <a:pt x="17" y="1638"/>
                    </a:lnTo>
                    <a:lnTo>
                      <a:pt x="77" y="1677"/>
                    </a:lnTo>
                    <a:lnTo>
                      <a:pt x="87" y="1719"/>
                    </a:lnTo>
                    <a:lnTo>
                      <a:pt x="114" y="1768"/>
                    </a:lnTo>
                    <a:lnTo>
                      <a:pt x="174" y="1806"/>
                    </a:lnTo>
                    <a:lnTo>
                      <a:pt x="342" y="2011"/>
                    </a:lnTo>
                    <a:lnTo>
                      <a:pt x="488" y="2125"/>
                    </a:lnTo>
                    <a:lnTo>
                      <a:pt x="499" y="2146"/>
                    </a:lnTo>
                    <a:lnTo>
                      <a:pt x="510" y="2174"/>
                    </a:lnTo>
                    <a:lnTo>
                      <a:pt x="505" y="2206"/>
                    </a:lnTo>
                    <a:lnTo>
                      <a:pt x="515" y="2222"/>
                    </a:lnTo>
                    <a:lnTo>
                      <a:pt x="553" y="2276"/>
                    </a:lnTo>
                    <a:lnTo>
                      <a:pt x="547" y="2390"/>
                    </a:lnTo>
                    <a:lnTo>
                      <a:pt x="559" y="2433"/>
                    </a:lnTo>
                    <a:lnTo>
                      <a:pt x="607" y="2515"/>
                    </a:lnTo>
                    <a:lnTo>
                      <a:pt x="824" y="2671"/>
                    </a:lnTo>
                    <a:lnTo>
                      <a:pt x="975" y="2763"/>
                    </a:lnTo>
                    <a:lnTo>
                      <a:pt x="1014" y="2768"/>
                    </a:lnTo>
                    <a:lnTo>
                      <a:pt x="1041" y="2758"/>
                    </a:lnTo>
                    <a:lnTo>
                      <a:pt x="1079" y="2715"/>
                    </a:lnTo>
                    <a:lnTo>
                      <a:pt x="1100" y="2698"/>
                    </a:lnTo>
                    <a:lnTo>
                      <a:pt x="1166" y="2547"/>
                    </a:lnTo>
                    <a:lnTo>
                      <a:pt x="1198" y="2503"/>
                    </a:lnTo>
                    <a:lnTo>
                      <a:pt x="1219" y="2492"/>
                    </a:lnTo>
                    <a:lnTo>
                      <a:pt x="1268" y="2503"/>
                    </a:lnTo>
                    <a:lnTo>
                      <a:pt x="1279" y="2503"/>
                    </a:lnTo>
                    <a:lnTo>
                      <a:pt x="1291" y="2482"/>
                    </a:lnTo>
                    <a:lnTo>
                      <a:pt x="1307" y="2466"/>
                    </a:lnTo>
                    <a:lnTo>
                      <a:pt x="1333" y="2476"/>
                    </a:lnTo>
                    <a:lnTo>
                      <a:pt x="1361" y="2492"/>
                    </a:lnTo>
                    <a:lnTo>
                      <a:pt x="1447" y="2503"/>
                    </a:lnTo>
                    <a:lnTo>
                      <a:pt x="1464" y="2515"/>
                    </a:lnTo>
                    <a:lnTo>
                      <a:pt x="1523" y="2531"/>
                    </a:lnTo>
                    <a:lnTo>
                      <a:pt x="1550" y="2520"/>
                    </a:lnTo>
                    <a:lnTo>
                      <a:pt x="1615" y="2557"/>
                    </a:lnTo>
                    <a:lnTo>
                      <a:pt x="1631" y="2596"/>
                    </a:lnTo>
                    <a:lnTo>
                      <a:pt x="1642" y="2596"/>
                    </a:lnTo>
                    <a:lnTo>
                      <a:pt x="1648" y="2612"/>
                    </a:lnTo>
                    <a:lnTo>
                      <a:pt x="1659" y="2617"/>
                    </a:lnTo>
                    <a:lnTo>
                      <a:pt x="1686" y="2633"/>
                    </a:lnTo>
                    <a:lnTo>
                      <a:pt x="1729" y="2687"/>
                    </a:lnTo>
                    <a:lnTo>
                      <a:pt x="1789" y="2742"/>
                    </a:lnTo>
                    <a:lnTo>
                      <a:pt x="1821" y="2791"/>
                    </a:lnTo>
                    <a:lnTo>
                      <a:pt x="1827" y="2812"/>
                    </a:lnTo>
                    <a:lnTo>
                      <a:pt x="1924" y="3044"/>
                    </a:lnTo>
                    <a:lnTo>
                      <a:pt x="1935" y="3088"/>
                    </a:lnTo>
                    <a:lnTo>
                      <a:pt x="2043" y="3212"/>
                    </a:lnTo>
                    <a:lnTo>
                      <a:pt x="2049" y="3239"/>
                    </a:lnTo>
                    <a:lnTo>
                      <a:pt x="2119" y="3315"/>
                    </a:lnTo>
                    <a:lnTo>
                      <a:pt x="2141" y="3331"/>
                    </a:lnTo>
                    <a:lnTo>
                      <a:pt x="2173" y="3363"/>
                    </a:lnTo>
                    <a:lnTo>
                      <a:pt x="2179" y="3385"/>
                    </a:lnTo>
                    <a:lnTo>
                      <a:pt x="2173" y="3460"/>
                    </a:lnTo>
                    <a:lnTo>
                      <a:pt x="2196" y="3488"/>
                    </a:lnTo>
                    <a:lnTo>
                      <a:pt x="2206" y="3580"/>
                    </a:lnTo>
                    <a:lnTo>
                      <a:pt x="2233" y="3606"/>
                    </a:lnTo>
                    <a:lnTo>
                      <a:pt x="2303" y="3747"/>
                    </a:lnTo>
                    <a:lnTo>
                      <a:pt x="2315" y="3791"/>
                    </a:lnTo>
                    <a:lnTo>
                      <a:pt x="2363" y="3796"/>
                    </a:lnTo>
                    <a:lnTo>
                      <a:pt x="2422" y="3834"/>
                    </a:lnTo>
                    <a:lnTo>
                      <a:pt x="2487" y="3855"/>
                    </a:lnTo>
                    <a:lnTo>
                      <a:pt x="2591" y="3920"/>
                    </a:lnTo>
                    <a:lnTo>
                      <a:pt x="2731" y="3931"/>
                    </a:lnTo>
                    <a:lnTo>
                      <a:pt x="2759" y="3942"/>
                    </a:lnTo>
                    <a:lnTo>
                      <a:pt x="2834" y="3991"/>
                    </a:lnTo>
                    <a:lnTo>
                      <a:pt x="2873" y="4007"/>
                    </a:lnTo>
                    <a:lnTo>
                      <a:pt x="2910" y="3964"/>
                    </a:lnTo>
                    <a:lnTo>
                      <a:pt x="2943" y="3969"/>
                    </a:lnTo>
                    <a:lnTo>
                      <a:pt x="2948" y="3958"/>
                    </a:lnTo>
                    <a:lnTo>
                      <a:pt x="2948" y="3942"/>
                    </a:lnTo>
                    <a:lnTo>
                      <a:pt x="2916" y="3926"/>
                    </a:lnTo>
                    <a:lnTo>
                      <a:pt x="2922" y="3915"/>
                    </a:lnTo>
                    <a:lnTo>
                      <a:pt x="2889" y="3877"/>
                    </a:lnTo>
                    <a:lnTo>
                      <a:pt x="2845" y="3704"/>
                    </a:lnTo>
                    <a:lnTo>
                      <a:pt x="2824" y="3634"/>
                    </a:lnTo>
                    <a:lnTo>
                      <a:pt x="2857" y="3531"/>
                    </a:lnTo>
                    <a:lnTo>
                      <a:pt x="2857" y="3499"/>
                    </a:lnTo>
                    <a:lnTo>
                      <a:pt x="2840" y="3488"/>
                    </a:lnTo>
                    <a:lnTo>
                      <a:pt x="2834" y="3488"/>
                    </a:lnTo>
                    <a:lnTo>
                      <a:pt x="2829" y="3477"/>
                    </a:lnTo>
                    <a:lnTo>
                      <a:pt x="2829" y="3471"/>
                    </a:lnTo>
                    <a:lnTo>
                      <a:pt x="2834" y="3466"/>
                    </a:lnTo>
                    <a:lnTo>
                      <a:pt x="2883" y="3434"/>
                    </a:lnTo>
                    <a:lnTo>
                      <a:pt x="2910" y="3342"/>
                    </a:lnTo>
                    <a:lnTo>
                      <a:pt x="2889" y="3331"/>
                    </a:lnTo>
                    <a:lnTo>
                      <a:pt x="2878" y="3288"/>
                    </a:lnTo>
                    <a:lnTo>
                      <a:pt x="2899" y="3260"/>
                    </a:lnTo>
                    <a:lnTo>
                      <a:pt x="2932" y="3283"/>
                    </a:lnTo>
                    <a:lnTo>
                      <a:pt x="2987" y="3244"/>
                    </a:lnTo>
                    <a:lnTo>
                      <a:pt x="2997" y="3190"/>
                    </a:lnTo>
                    <a:lnTo>
                      <a:pt x="2976" y="3174"/>
                    </a:lnTo>
                    <a:lnTo>
                      <a:pt x="2987" y="3153"/>
                    </a:lnTo>
                    <a:lnTo>
                      <a:pt x="2997" y="3153"/>
                    </a:lnTo>
                    <a:lnTo>
                      <a:pt x="3013" y="3158"/>
                    </a:lnTo>
                    <a:lnTo>
                      <a:pt x="3024" y="3147"/>
                    </a:lnTo>
                    <a:lnTo>
                      <a:pt x="3041" y="3153"/>
                    </a:lnTo>
                    <a:lnTo>
                      <a:pt x="3057" y="3153"/>
                    </a:lnTo>
                    <a:lnTo>
                      <a:pt x="3073" y="3147"/>
                    </a:lnTo>
                    <a:lnTo>
                      <a:pt x="3073" y="3137"/>
                    </a:lnTo>
                    <a:lnTo>
                      <a:pt x="3073" y="3098"/>
                    </a:lnTo>
                    <a:lnTo>
                      <a:pt x="3084" y="3082"/>
                    </a:lnTo>
                    <a:lnTo>
                      <a:pt x="3094" y="3082"/>
                    </a:lnTo>
                    <a:lnTo>
                      <a:pt x="3106" y="3088"/>
                    </a:lnTo>
                    <a:lnTo>
                      <a:pt x="3116" y="3088"/>
                    </a:lnTo>
                    <a:lnTo>
                      <a:pt x="3192" y="3072"/>
                    </a:lnTo>
                    <a:lnTo>
                      <a:pt x="3203" y="3066"/>
                    </a:lnTo>
                    <a:lnTo>
                      <a:pt x="3203" y="3055"/>
                    </a:lnTo>
                    <a:lnTo>
                      <a:pt x="3197" y="3044"/>
                    </a:lnTo>
                    <a:lnTo>
                      <a:pt x="3160" y="3017"/>
                    </a:lnTo>
                    <a:lnTo>
                      <a:pt x="3160" y="3001"/>
                    </a:lnTo>
                    <a:lnTo>
                      <a:pt x="3230" y="2979"/>
                    </a:lnTo>
                    <a:lnTo>
                      <a:pt x="3241" y="2968"/>
                    </a:lnTo>
                    <a:lnTo>
                      <a:pt x="3268" y="2963"/>
                    </a:lnTo>
                    <a:lnTo>
                      <a:pt x="3268" y="2968"/>
                    </a:lnTo>
                    <a:lnTo>
                      <a:pt x="3262" y="2979"/>
                    </a:lnTo>
                    <a:lnTo>
                      <a:pt x="3273" y="2996"/>
                    </a:lnTo>
                    <a:lnTo>
                      <a:pt x="3285" y="2996"/>
                    </a:lnTo>
                    <a:lnTo>
                      <a:pt x="3295" y="2984"/>
                    </a:lnTo>
                    <a:lnTo>
                      <a:pt x="3409" y="2952"/>
                    </a:lnTo>
                    <a:lnTo>
                      <a:pt x="3599" y="2828"/>
                    </a:lnTo>
                    <a:lnTo>
                      <a:pt x="3609" y="2779"/>
                    </a:lnTo>
                    <a:lnTo>
                      <a:pt x="3696" y="2709"/>
                    </a:lnTo>
                    <a:lnTo>
                      <a:pt x="3702" y="2698"/>
                    </a:lnTo>
                    <a:lnTo>
                      <a:pt x="3664" y="2645"/>
                    </a:lnTo>
                    <a:lnTo>
                      <a:pt x="3669" y="2601"/>
                    </a:lnTo>
                    <a:lnTo>
                      <a:pt x="3729" y="2573"/>
                    </a:lnTo>
                    <a:lnTo>
                      <a:pt x="3739" y="2580"/>
                    </a:lnTo>
                    <a:lnTo>
                      <a:pt x="3729" y="2622"/>
                    </a:lnTo>
                    <a:lnTo>
                      <a:pt x="3739" y="2638"/>
                    </a:lnTo>
                    <a:lnTo>
                      <a:pt x="3804" y="2633"/>
                    </a:lnTo>
                    <a:lnTo>
                      <a:pt x="3815" y="2650"/>
                    </a:lnTo>
                    <a:lnTo>
                      <a:pt x="3951" y="2590"/>
                    </a:lnTo>
                    <a:lnTo>
                      <a:pt x="4027" y="2585"/>
                    </a:lnTo>
                    <a:lnTo>
                      <a:pt x="4032" y="2580"/>
                    </a:lnTo>
                    <a:lnTo>
                      <a:pt x="4027" y="2573"/>
                    </a:lnTo>
                    <a:lnTo>
                      <a:pt x="4016" y="2557"/>
                    </a:lnTo>
                    <a:lnTo>
                      <a:pt x="4006" y="2531"/>
                    </a:lnTo>
                    <a:lnTo>
                      <a:pt x="4016" y="2520"/>
                    </a:lnTo>
                    <a:lnTo>
                      <a:pt x="4027" y="2498"/>
                    </a:lnTo>
                    <a:lnTo>
                      <a:pt x="4048" y="2471"/>
                    </a:lnTo>
                    <a:lnTo>
                      <a:pt x="4076" y="2390"/>
                    </a:lnTo>
                    <a:lnTo>
                      <a:pt x="4053" y="2357"/>
                    </a:lnTo>
                    <a:lnTo>
                      <a:pt x="4053" y="2331"/>
                    </a:lnTo>
                    <a:lnTo>
                      <a:pt x="4059" y="2315"/>
                    </a:lnTo>
                    <a:lnTo>
                      <a:pt x="4059" y="2292"/>
                    </a:lnTo>
                    <a:lnTo>
                      <a:pt x="4070" y="2250"/>
                    </a:lnTo>
                    <a:lnTo>
                      <a:pt x="4092" y="2227"/>
                    </a:lnTo>
                    <a:lnTo>
                      <a:pt x="4102" y="2190"/>
                    </a:lnTo>
                    <a:lnTo>
                      <a:pt x="4118" y="2125"/>
                    </a:lnTo>
                    <a:lnTo>
                      <a:pt x="4118" y="2087"/>
                    </a:lnTo>
                    <a:lnTo>
                      <a:pt x="4102" y="2028"/>
                    </a:lnTo>
                    <a:lnTo>
                      <a:pt x="4081" y="1990"/>
                    </a:lnTo>
                    <a:lnTo>
                      <a:pt x="4070" y="1979"/>
                    </a:lnTo>
                    <a:lnTo>
                      <a:pt x="4070" y="1958"/>
                    </a:lnTo>
                    <a:lnTo>
                      <a:pt x="4065" y="1941"/>
                    </a:lnTo>
                    <a:lnTo>
                      <a:pt x="4048" y="1909"/>
                    </a:lnTo>
                    <a:lnTo>
                      <a:pt x="4027" y="1893"/>
                    </a:lnTo>
                    <a:lnTo>
                      <a:pt x="4016" y="1876"/>
                    </a:lnTo>
                    <a:lnTo>
                      <a:pt x="4032" y="1839"/>
                    </a:lnTo>
                    <a:lnTo>
                      <a:pt x="4006" y="1784"/>
                    </a:lnTo>
                    <a:lnTo>
                      <a:pt x="3962" y="1747"/>
                    </a:lnTo>
                    <a:lnTo>
                      <a:pt x="3946" y="1719"/>
                    </a:lnTo>
                    <a:lnTo>
                      <a:pt x="3940" y="1352"/>
                    </a:lnTo>
                    <a:lnTo>
                      <a:pt x="3934" y="1152"/>
                    </a:lnTo>
                    <a:lnTo>
                      <a:pt x="3892" y="1141"/>
                    </a:lnTo>
                    <a:lnTo>
                      <a:pt x="3848" y="1157"/>
                    </a:lnTo>
                    <a:lnTo>
                      <a:pt x="3837" y="1157"/>
                    </a:lnTo>
                    <a:lnTo>
                      <a:pt x="3794" y="1119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8" name="LA"/>
              <p:cNvSpPr>
                <a:spLocks/>
              </p:cNvSpPr>
              <p:nvPr/>
            </p:nvSpPr>
            <p:spPr bwMode="auto">
              <a:xfrm>
                <a:off x="2797198" y="2634328"/>
                <a:ext cx="409841" cy="361824"/>
              </a:xfrm>
              <a:custGeom>
                <a:avLst/>
                <a:gdLst>
                  <a:gd name="T0" fmla="*/ 2147483647 w 1669"/>
                  <a:gd name="T1" fmla="*/ 2147483647 h 1450"/>
                  <a:gd name="T2" fmla="*/ 2147483647 w 1669"/>
                  <a:gd name="T3" fmla="*/ 2147483647 h 1450"/>
                  <a:gd name="T4" fmla="*/ 2147483647 w 1669"/>
                  <a:gd name="T5" fmla="*/ 2147483647 h 1450"/>
                  <a:gd name="T6" fmla="*/ 2147483647 w 1669"/>
                  <a:gd name="T7" fmla="*/ 2147483647 h 1450"/>
                  <a:gd name="T8" fmla="*/ 2147483647 w 1669"/>
                  <a:gd name="T9" fmla="*/ 2147483647 h 1450"/>
                  <a:gd name="T10" fmla="*/ 2147483647 w 1669"/>
                  <a:gd name="T11" fmla="*/ 2147483647 h 1450"/>
                  <a:gd name="T12" fmla="*/ 2147483647 w 1669"/>
                  <a:gd name="T13" fmla="*/ 2147483647 h 1450"/>
                  <a:gd name="T14" fmla="*/ 2147483647 w 1669"/>
                  <a:gd name="T15" fmla="*/ 2147483647 h 1450"/>
                  <a:gd name="T16" fmla="*/ 2147483647 w 1669"/>
                  <a:gd name="T17" fmla="*/ 2147483647 h 1450"/>
                  <a:gd name="T18" fmla="*/ 2147483647 w 1669"/>
                  <a:gd name="T19" fmla="*/ 2147483647 h 1450"/>
                  <a:gd name="T20" fmla="*/ 2147483647 w 1669"/>
                  <a:gd name="T21" fmla="*/ 2147483647 h 1450"/>
                  <a:gd name="T22" fmla="*/ 2147483647 w 1669"/>
                  <a:gd name="T23" fmla="*/ 2147483647 h 1450"/>
                  <a:gd name="T24" fmla="*/ 2147483647 w 1669"/>
                  <a:gd name="T25" fmla="*/ 2147483647 h 1450"/>
                  <a:gd name="T26" fmla="*/ 2147483647 w 1669"/>
                  <a:gd name="T27" fmla="*/ 2147483647 h 1450"/>
                  <a:gd name="T28" fmla="*/ 2147483647 w 1669"/>
                  <a:gd name="T29" fmla="*/ 2147483647 h 1450"/>
                  <a:gd name="T30" fmla="*/ 2147483647 w 1669"/>
                  <a:gd name="T31" fmla="*/ 2147483647 h 1450"/>
                  <a:gd name="T32" fmla="*/ 2147483647 w 1669"/>
                  <a:gd name="T33" fmla="*/ 2147483647 h 1450"/>
                  <a:gd name="T34" fmla="*/ 2147483647 w 1669"/>
                  <a:gd name="T35" fmla="*/ 2147483647 h 1450"/>
                  <a:gd name="T36" fmla="*/ 2147483647 w 1669"/>
                  <a:gd name="T37" fmla="*/ 2147483647 h 1450"/>
                  <a:gd name="T38" fmla="*/ 2147483647 w 1669"/>
                  <a:gd name="T39" fmla="*/ 2147483647 h 1450"/>
                  <a:gd name="T40" fmla="*/ 2147483647 w 1669"/>
                  <a:gd name="T41" fmla="*/ 2147483647 h 1450"/>
                  <a:gd name="T42" fmla="*/ 2147483647 w 1669"/>
                  <a:gd name="T43" fmla="*/ 2147483647 h 1450"/>
                  <a:gd name="T44" fmla="*/ 2147483647 w 1669"/>
                  <a:gd name="T45" fmla="*/ 2147483647 h 1450"/>
                  <a:gd name="T46" fmla="*/ 2147483647 w 1669"/>
                  <a:gd name="T47" fmla="*/ 2147483647 h 1450"/>
                  <a:gd name="T48" fmla="*/ 2147483647 w 1669"/>
                  <a:gd name="T49" fmla="*/ 2147483647 h 1450"/>
                  <a:gd name="T50" fmla="*/ 2147483647 w 1669"/>
                  <a:gd name="T51" fmla="*/ 2147483647 h 1450"/>
                  <a:gd name="T52" fmla="*/ 2147483647 w 1669"/>
                  <a:gd name="T53" fmla="*/ 2147483647 h 1450"/>
                  <a:gd name="T54" fmla="*/ 2147483647 w 1669"/>
                  <a:gd name="T55" fmla="*/ 2147483647 h 1450"/>
                  <a:gd name="T56" fmla="*/ 2147483647 w 1669"/>
                  <a:gd name="T57" fmla="*/ 2147483647 h 1450"/>
                  <a:gd name="T58" fmla="*/ 2147483647 w 1669"/>
                  <a:gd name="T59" fmla="*/ 2147483647 h 1450"/>
                  <a:gd name="T60" fmla="*/ 2147483647 w 1669"/>
                  <a:gd name="T61" fmla="*/ 2147483647 h 1450"/>
                  <a:gd name="T62" fmla="*/ 2147483647 w 1669"/>
                  <a:gd name="T63" fmla="*/ 2147483647 h 1450"/>
                  <a:gd name="T64" fmla="*/ 2147483647 w 1669"/>
                  <a:gd name="T65" fmla="*/ 2147483647 h 1450"/>
                  <a:gd name="T66" fmla="*/ 2147483647 w 1669"/>
                  <a:gd name="T67" fmla="*/ 2147483647 h 1450"/>
                  <a:gd name="T68" fmla="*/ 2147483647 w 1669"/>
                  <a:gd name="T69" fmla="*/ 2147483647 h 1450"/>
                  <a:gd name="T70" fmla="*/ 2147483647 w 1669"/>
                  <a:gd name="T71" fmla="*/ 2147483647 h 1450"/>
                  <a:gd name="T72" fmla="*/ 2147483647 w 1669"/>
                  <a:gd name="T73" fmla="*/ 2147483647 h 1450"/>
                  <a:gd name="T74" fmla="*/ 2147483647 w 1669"/>
                  <a:gd name="T75" fmla="*/ 2147483647 h 1450"/>
                  <a:gd name="T76" fmla="*/ 2147483647 w 1669"/>
                  <a:gd name="T77" fmla="*/ 2147483647 h 1450"/>
                  <a:gd name="T78" fmla="*/ 2147483647 w 1669"/>
                  <a:gd name="T79" fmla="*/ 2147483647 h 1450"/>
                  <a:gd name="T80" fmla="*/ 2147483647 w 1669"/>
                  <a:gd name="T81" fmla="*/ 2147483647 h 1450"/>
                  <a:gd name="T82" fmla="*/ 2147483647 w 1669"/>
                  <a:gd name="T83" fmla="*/ 2147483647 h 145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669"/>
                  <a:gd name="T127" fmla="*/ 0 h 1450"/>
                  <a:gd name="T128" fmla="*/ 1669 w 1669"/>
                  <a:gd name="T129" fmla="*/ 1450 h 145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669" h="1450">
                    <a:moveTo>
                      <a:pt x="0" y="28"/>
                    </a:moveTo>
                    <a:lnTo>
                      <a:pt x="894" y="0"/>
                    </a:lnTo>
                    <a:lnTo>
                      <a:pt x="889" y="33"/>
                    </a:lnTo>
                    <a:lnTo>
                      <a:pt x="932" y="104"/>
                    </a:lnTo>
                    <a:lnTo>
                      <a:pt x="938" y="174"/>
                    </a:lnTo>
                    <a:lnTo>
                      <a:pt x="954" y="217"/>
                    </a:lnTo>
                    <a:lnTo>
                      <a:pt x="976" y="233"/>
                    </a:lnTo>
                    <a:lnTo>
                      <a:pt x="981" y="265"/>
                    </a:lnTo>
                    <a:lnTo>
                      <a:pt x="938" y="293"/>
                    </a:lnTo>
                    <a:lnTo>
                      <a:pt x="927" y="304"/>
                    </a:lnTo>
                    <a:lnTo>
                      <a:pt x="905" y="385"/>
                    </a:lnTo>
                    <a:lnTo>
                      <a:pt x="851" y="471"/>
                    </a:lnTo>
                    <a:lnTo>
                      <a:pt x="797" y="629"/>
                    </a:lnTo>
                    <a:lnTo>
                      <a:pt x="797" y="741"/>
                    </a:lnTo>
                    <a:lnTo>
                      <a:pt x="1376" y="720"/>
                    </a:lnTo>
                    <a:lnTo>
                      <a:pt x="1387" y="736"/>
                    </a:lnTo>
                    <a:lnTo>
                      <a:pt x="1371" y="790"/>
                    </a:lnTo>
                    <a:lnTo>
                      <a:pt x="1376" y="877"/>
                    </a:lnTo>
                    <a:lnTo>
                      <a:pt x="1436" y="936"/>
                    </a:lnTo>
                    <a:lnTo>
                      <a:pt x="1452" y="1007"/>
                    </a:lnTo>
                    <a:lnTo>
                      <a:pt x="1366" y="991"/>
                    </a:lnTo>
                    <a:lnTo>
                      <a:pt x="1290" y="958"/>
                    </a:lnTo>
                    <a:lnTo>
                      <a:pt x="1274" y="947"/>
                    </a:lnTo>
                    <a:lnTo>
                      <a:pt x="1252" y="963"/>
                    </a:lnTo>
                    <a:lnTo>
                      <a:pt x="1197" y="1012"/>
                    </a:lnTo>
                    <a:lnTo>
                      <a:pt x="1192" y="1039"/>
                    </a:lnTo>
                    <a:lnTo>
                      <a:pt x="1214" y="1066"/>
                    </a:lnTo>
                    <a:lnTo>
                      <a:pt x="1246" y="1077"/>
                    </a:lnTo>
                    <a:lnTo>
                      <a:pt x="1306" y="1072"/>
                    </a:lnTo>
                    <a:lnTo>
                      <a:pt x="1344" y="1050"/>
                    </a:lnTo>
                    <a:lnTo>
                      <a:pt x="1366" y="1033"/>
                    </a:lnTo>
                    <a:lnTo>
                      <a:pt x="1404" y="1033"/>
                    </a:lnTo>
                    <a:lnTo>
                      <a:pt x="1425" y="1033"/>
                    </a:lnTo>
                    <a:lnTo>
                      <a:pt x="1425" y="1045"/>
                    </a:lnTo>
                    <a:lnTo>
                      <a:pt x="1415" y="1061"/>
                    </a:lnTo>
                    <a:lnTo>
                      <a:pt x="1392" y="1082"/>
                    </a:lnTo>
                    <a:lnTo>
                      <a:pt x="1399" y="1104"/>
                    </a:lnTo>
                    <a:lnTo>
                      <a:pt x="1420" y="1115"/>
                    </a:lnTo>
                    <a:lnTo>
                      <a:pt x="1441" y="1120"/>
                    </a:lnTo>
                    <a:lnTo>
                      <a:pt x="1458" y="1109"/>
                    </a:lnTo>
                    <a:lnTo>
                      <a:pt x="1479" y="1061"/>
                    </a:lnTo>
                    <a:lnTo>
                      <a:pt x="1544" y="1039"/>
                    </a:lnTo>
                    <a:lnTo>
                      <a:pt x="1566" y="1023"/>
                    </a:lnTo>
                    <a:lnTo>
                      <a:pt x="1583" y="1023"/>
                    </a:lnTo>
                    <a:lnTo>
                      <a:pt x="1599" y="1045"/>
                    </a:lnTo>
                    <a:lnTo>
                      <a:pt x="1588" y="1072"/>
                    </a:lnTo>
                    <a:lnTo>
                      <a:pt x="1599" y="1082"/>
                    </a:lnTo>
                    <a:lnTo>
                      <a:pt x="1593" y="1109"/>
                    </a:lnTo>
                    <a:lnTo>
                      <a:pt x="1560" y="1126"/>
                    </a:lnTo>
                    <a:lnTo>
                      <a:pt x="1518" y="1191"/>
                    </a:lnTo>
                    <a:lnTo>
                      <a:pt x="1469" y="1223"/>
                    </a:lnTo>
                    <a:lnTo>
                      <a:pt x="1469" y="1256"/>
                    </a:lnTo>
                    <a:lnTo>
                      <a:pt x="1479" y="1282"/>
                    </a:lnTo>
                    <a:lnTo>
                      <a:pt x="1544" y="1321"/>
                    </a:lnTo>
                    <a:lnTo>
                      <a:pt x="1653" y="1363"/>
                    </a:lnTo>
                    <a:lnTo>
                      <a:pt x="1669" y="1385"/>
                    </a:lnTo>
                    <a:lnTo>
                      <a:pt x="1658" y="1407"/>
                    </a:lnTo>
                    <a:lnTo>
                      <a:pt x="1637" y="1418"/>
                    </a:lnTo>
                    <a:lnTo>
                      <a:pt x="1555" y="1450"/>
                    </a:lnTo>
                    <a:lnTo>
                      <a:pt x="1544" y="1379"/>
                    </a:lnTo>
                    <a:lnTo>
                      <a:pt x="1495" y="1363"/>
                    </a:lnTo>
                    <a:lnTo>
                      <a:pt x="1399" y="1326"/>
                    </a:lnTo>
                    <a:lnTo>
                      <a:pt x="1387" y="1293"/>
                    </a:lnTo>
                    <a:lnTo>
                      <a:pt x="1371" y="1282"/>
                    </a:lnTo>
                    <a:lnTo>
                      <a:pt x="1344" y="1293"/>
                    </a:lnTo>
                    <a:lnTo>
                      <a:pt x="1327" y="1358"/>
                    </a:lnTo>
                    <a:lnTo>
                      <a:pt x="1339" y="1369"/>
                    </a:lnTo>
                    <a:lnTo>
                      <a:pt x="1339" y="1379"/>
                    </a:lnTo>
                    <a:lnTo>
                      <a:pt x="1290" y="1418"/>
                    </a:lnTo>
                    <a:lnTo>
                      <a:pt x="1274" y="1412"/>
                    </a:lnTo>
                    <a:lnTo>
                      <a:pt x="1246" y="1374"/>
                    </a:lnTo>
                    <a:lnTo>
                      <a:pt x="1230" y="1374"/>
                    </a:lnTo>
                    <a:lnTo>
                      <a:pt x="1197" y="1385"/>
                    </a:lnTo>
                    <a:lnTo>
                      <a:pt x="1181" y="1369"/>
                    </a:lnTo>
                    <a:lnTo>
                      <a:pt x="1171" y="1374"/>
                    </a:lnTo>
                    <a:lnTo>
                      <a:pt x="1127" y="1418"/>
                    </a:lnTo>
                    <a:lnTo>
                      <a:pt x="1073" y="1423"/>
                    </a:lnTo>
                    <a:lnTo>
                      <a:pt x="1057" y="1407"/>
                    </a:lnTo>
                    <a:lnTo>
                      <a:pt x="1008" y="1402"/>
                    </a:lnTo>
                    <a:lnTo>
                      <a:pt x="932" y="1298"/>
                    </a:lnTo>
                    <a:lnTo>
                      <a:pt x="883" y="1293"/>
                    </a:lnTo>
                    <a:lnTo>
                      <a:pt x="840" y="1272"/>
                    </a:lnTo>
                    <a:lnTo>
                      <a:pt x="824" y="1244"/>
                    </a:lnTo>
                    <a:lnTo>
                      <a:pt x="813" y="1244"/>
                    </a:lnTo>
                    <a:lnTo>
                      <a:pt x="808" y="1239"/>
                    </a:lnTo>
                    <a:lnTo>
                      <a:pt x="808" y="1233"/>
                    </a:lnTo>
                    <a:lnTo>
                      <a:pt x="808" y="1217"/>
                    </a:lnTo>
                    <a:lnTo>
                      <a:pt x="785" y="1207"/>
                    </a:lnTo>
                    <a:lnTo>
                      <a:pt x="775" y="1217"/>
                    </a:lnTo>
                    <a:lnTo>
                      <a:pt x="743" y="1207"/>
                    </a:lnTo>
                    <a:lnTo>
                      <a:pt x="737" y="1201"/>
                    </a:lnTo>
                    <a:lnTo>
                      <a:pt x="726" y="1179"/>
                    </a:lnTo>
                    <a:lnTo>
                      <a:pt x="704" y="1179"/>
                    </a:lnTo>
                    <a:lnTo>
                      <a:pt x="645" y="1233"/>
                    </a:lnTo>
                    <a:lnTo>
                      <a:pt x="678" y="1272"/>
                    </a:lnTo>
                    <a:lnTo>
                      <a:pt x="666" y="1277"/>
                    </a:lnTo>
                    <a:lnTo>
                      <a:pt x="569" y="1282"/>
                    </a:lnTo>
                    <a:lnTo>
                      <a:pt x="401" y="1249"/>
                    </a:lnTo>
                    <a:lnTo>
                      <a:pt x="309" y="1217"/>
                    </a:lnTo>
                    <a:lnTo>
                      <a:pt x="87" y="1249"/>
                    </a:lnTo>
                    <a:lnTo>
                      <a:pt x="76" y="1233"/>
                    </a:lnTo>
                    <a:lnTo>
                      <a:pt x="66" y="1207"/>
                    </a:lnTo>
                    <a:lnTo>
                      <a:pt x="76" y="1196"/>
                    </a:lnTo>
                    <a:lnTo>
                      <a:pt x="87" y="1174"/>
                    </a:lnTo>
                    <a:lnTo>
                      <a:pt x="108" y="1147"/>
                    </a:lnTo>
                    <a:lnTo>
                      <a:pt x="136" y="1066"/>
                    </a:lnTo>
                    <a:lnTo>
                      <a:pt x="113" y="1033"/>
                    </a:lnTo>
                    <a:lnTo>
                      <a:pt x="113" y="1007"/>
                    </a:lnTo>
                    <a:lnTo>
                      <a:pt x="119" y="991"/>
                    </a:lnTo>
                    <a:lnTo>
                      <a:pt x="119" y="968"/>
                    </a:lnTo>
                    <a:lnTo>
                      <a:pt x="130" y="926"/>
                    </a:lnTo>
                    <a:lnTo>
                      <a:pt x="152" y="903"/>
                    </a:lnTo>
                    <a:lnTo>
                      <a:pt x="162" y="866"/>
                    </a:lnTo>
                    <a:lnTo>
                      <a:pt x="178" y="801"/>
                    </a:lnTo>
                    <a:lnTo>
                      <a:pt x="178" y="763"/>
                    </a:lnTo>
                    <a:lnTo>
                      <a:pt x="162" y="704"/>
                    </a:lnTo>
                    <a:lnTo>
                      <a:pt x="141" y="666"/>
                    </a:lnTo>
                    <a:lnTo>
                      <a:pt x="130" y="655"/>
                    </a:lnTo>
                    <a:lnTo>
                      <a:pt x="130" y="634"/>
                    </a:lnTo>
                    <a:lnTo>
                      <a:pt x="125" y="617"/>
                    </a:lnTo>
                    <a:lnTo>
                      <a:pt x="108" y="585"/>
                    </a:lnTo>
                    <a:lnTo>
                      <a:pt x="87" y="569"/>
                    </a:lnTo>
                    <a:lnTo>
                      <a:pt x="76" y="552"/>
                    </a:lnTo>
                    <a:lnTo>
                      <a:pt x="92" y="515"/>
                    </a:lnTo>
                    <a:lnTo>
                      <a:pt x="66" y="460"/>
                    </a:lnTo>
                    <a:lnTo>
                      <a:pt x="22" y="423"/>
                    </a:lnTo>
                    <a:lnTo>
                      <a:pt x="6" y="395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9" name="AR"/>
              <p:cNvSpPr>
                <a:spLocks/>
              </p:cNvSpPr>
              <p:nvPr/>
            </p:nvSpPr>
            <p:spPr bwMode="auto">
              <a:xfrm>
                <a:off x="2748982" y="2320747"/>
                <a:ext cx="361624" cy="321620"/>
              </a:xfrm>
              <a:custGeom>
                <a:avLst/>
                <a:gdLst>
                  <a:gd name="T0" fmla="*/ 0 w 1469"/>
                  <a:gd name="T1" fmla="*/ 2147483647 h 1342"/>
                  <a:gd name="T2" fmla="*/ 2147483647 w 1469"/>
                  <a:gd name="T3" fmla="*/ 0 h 1342"/>
                  <a:gd name="T4" fmla="*/ 2147483647 w 1469"/>
                  <a:gd name="T5" fmla="*/ 2147483647 h 1342"/>
                  <a:gd name="T6" fmla="*/ 2147483647 w 1469"/>
                  <a:gd name="T7" fmla="*/ 2147483647 h 1342"/>
                  <a:gd name="T8" fmla="*/ 2147483647 w 1469"/>
                  <a:gd name="T9" fmla="*/ 2147483647 h 1342"/>
                  <a:gd name="T10" fmla="*/ 2147483647 w 1469"/>
                  <a:gd name="T11" fmla="*/ 2147483647 h 1342"/>
                  <a:gd name="T12" fmla="*/ 2147483647 w 1469"/>
                  <a:gd name="T13" fmla="*/ 2147483647 h 1342"/>
                  <a:gd name="T14" fmla="*/ 2147483647 w 1469"/>
                  <a:gd name="T15" fmla="*/ 2147483647 h 1342"/>
                  <a:gd name="T16" fmla="*/ 2147483647 w 1469"/>
                  <a:gd name="T17" fmla="*/ 2147483647 h 1342"/>
                  <a:gd name="T18" fmla="*/ 2147483647 w 1469"/>
                  <a:gd name="T19" fmla="*/ 2147483647 h 1342"/>
                  <a:gd name="T20" fmla="*/ 2147483647 w 1469"/>
                  <a:gd name="T21" fmla="*/ 2147483647 h 1342"/>
                  <a:gd name="T22" fmla="*/ 2147483647 w 1469"/>
                  <a:gd name="T23" fmla="*/ 2147483647 h 1342"/>
                  <a:gd name="T24" fmla="*/ 2147483647 w 1469"/>
                  <a:gd name="T25" fmla="*/ 2147483647 h 1342"/>
                  <a:gd name="T26" fmla="*/ 2147483647 w 1469"/>
                  <a:gd name="T27" fmla="*/ 2147483647 h 1342"/>
                  <a:gd name="T28" fmla="*/ 2147483647 w 1469"/>
                  <a:gd name="T29" fmla="*/ 2147483647 h 1342"/>
                  <a:gd name="T30" fmla="*/ 2147483647 w 1469"/>
                  <a:gd name="T31" fmla="*/ 2147483647 h 1342"/>
                  <a:gd name="T32" fmla="*/ 2147483647 w 1469"/>
                  <a:gd name="T33" fmla="*/ 2147483647 h 1342"/>
                  <a:gd name="T34" fmla="*/ 2147483647 w 1469"/>
                  <a:gd name="T35" fmla="*/ 2147483647 h 1342"/>
                  <a:gd name="T36" fmla="*/ 2147483647 w 1469"/>
                  <a:gd name="T37" fmla="*/ 2147483647 h 1342"/>
                  <a:gd name="T38" fmla="*/ 2147483647 w 1469"/>
                  <a:gd name="T39" fmla="*/ 2147483647 h 1342"/>
                  <a:gd name="T40" fmla="*/ 2147483647 w 1469"/>
                  <a:gd name="T41" fmla="*/ 2147483647 h 1342"/>
                  <a:gd name="T42" fmla="*/ 2147483647 w 1469"/>
                  <a:gd name="T43" fmla="*/ 2147483647 h 1342"/>
                  <a:gd name="T44" fmla="*/ 2147483647 w 1469"/>
                  <a:gd name="T45" fmla="*/ 2147483647 h 1342"/>
                  <a:gd name="T46" fmla="*/ 2147483647 w 1469"/>
                  <a:gd name="T47" fmla="*/ 2147483647 h 1342"/>
                  <a:gd name="T48" fmla="*/ 2147483647 w 1469"/>
                  <a:gd name="T49" fmla="*/ 2147483647 h 1342"/>
                  <a:gd name="T50" fmla="*/ 2147483647 w 1469"/>
                  <a:gd name="T51" fmla="*/ 2147483647 h 1342"/>
                  <a:gd name="T52" fmla="*/ 2147483647 w 1469"/>
                  <a:gd name="T53" fmla="*/ 2147483647 h 1342"/>
                  <a:gd name="T54" fmla="*/ 2147483647 w 1469"/>
                  <a:gd name="T55" fmla="*/ 2147483647 h 1342"/>
                  <a:gd name="T56" fmla="*/ 2147483647 w 1469"/>
                  <a:gd name="T57" fmla="*/ 2147483647 h 1342"/>
                  <a:gd name="T58" fmla="*/ 2147483647 w 1469"/>
                  <a:gd name="T59" fmla="*/ 2147483647 h 1342"/>
                  <a:gd name="T60" fmla="*/ 2147483647 w 1469"/>
                  <a:gd name="T61" fmla="*/ 2147483647 h 1342"/>
                  <a:gd name="T62" fmla="*/ 2147483647 w 1469"/>
                  <a:gd name="T63" fmla="*/ 2147483647 h 1342"/>
                  <a:gd name="T64" fmla="*/ 2147483647 w 1469"/>
                  <a:gd name="T65" fmla="*/ 2147483647 h 1342"/>
                  <a:gd name="T66" fmla="*/ 2147483647 w 1469"/>
                  <a:gd name="T67" fmla="*/ 2147483647 h 1342"/>
                  <a:gd name="T68" fmla="*/ 2147483647 w 1469"/>
                  <a:gd name="T69" fmla="*/ 2147483647 h 1342"/>
                  <a:gd name="T70" fmla="*/ 2147483647 w 1469"/>
                  <a:gd name="T71" fmla="*/ 2147483647 h 1342"/>
                  <a:gd name="T72" fmla="*/ 2147483647 w 1469"/>
                  <a:gd name="T73" fmla="*/ 2147483647 h 1342"/>
                  <a:gd name="T74" fmla="*/ 2147483647 w 1469"/>
                  <a:gd name="T75" fmla="*/ 2147483647 h 1342"/>
                  <a:gd name="T76" fmla="*/ 2147483647 w 1469"/>
                  <a:gd name="T77" fmla="*/ 2147483647 h 1342"/>
                  <a:gd name="T78" fmla="*/ 2147483647 w 1469"/>
                  <a:gd name="T79" fmla="*/ 2147483647 h 1342"/>
                  <a:gd name="T80" fmla="*/ 2147483647 w 1469"/>
                  <a:gd name="T81" fmla="*/ 2147483647 h 1342"/>
                  <a:gd name="T82" fmla="*/ 2147483647 w 1469"/>
                  <a:gd name="T83" fmla="*/ 2147483647 h 1342"/>
                  <a:gd name="T84" fmla="*/ 2147483647 w 1469"/>
                  <a:gd name="T85" fmla="*/ 2147483647 h 1342"/>
                  <a:gd name="T86" fmla="*/ 2147483647 w 1469"/>
                  <a:gd name="T87" fmla="*/ 2147483647 h 1342"/>
                  <a:gd name="T88" fmla="*/ 2147483647 w 1469"/>
                  <a:gd name="T89" fmla="*/ 2147483647 h 1342"/>
                  <a:gd name="T90" fmla="*/ 2147483647 w 1469"/>
                  <a:gd name="T91" fmla="*/ 2147483647 h 1342"/>
                  <a:gd name="T92" fmla="*/ 2147483647 w 1469"/>
                  <a:gd name="T93" fmla="*/ 2147483647 h 1342"/>
                  <a:gd name="T94" fmla="*/ 2147483647 w 1469"/>
                  <a:gd name="T95" fmla="*/ 2147483647 h 1342"/>
                  <a:gd name="T96" fmla="*/ 0 w 1469"/>
                  <a:gd name="T97" fmla="*/ 2147483647 h 134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469"/>
                  <a:gd name="T148" fmla="*/ 0 h 1342"/>
                  <a:gd name="T149" fmla="*/ 1469 w 1469"/>
                  <a:gd name="T150" fmla="*/ 1342 h 134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469" h="1342">
                    <a:moveTo>
                      <a:pt x="0" y="55"/>
                    </a:moveTo>
                    <a:lnTo>
                      <a:pt x="1322" y="0"/>
                    </a:lnTo>
                    <a:lnTo>
                      <a:pt x="1317" y="17"/>
                    </a:lnTo>
                    <a:lnTo>
                      <a:pt x="1343" y="33"/>
                    </a:lnTo>
                    <a:lnTo>
                      <a:pt x="1355" y="65"/>
                    </a:lnTo>
                    <a:lnTo>
                      <a:pt x="1350" y="93"/>
                    </a:lnTo>
                    <a:lnTo>
                      <a:pt x="1311" y="125"/>
                    </a:lnTo>
                    <a:lnTo>
                      <a:pt x="1273" y="168"/>
                    </a:lnTo>
                    <a:lnTo>
                      <a:pt x="1268" y="195"/>
                    </a:lnTo>
                    <a:lnTo>
                      <a:pt x="1469" y="179"/>
                    </a:lnTo>
                    <a:lnTo>
                      <a:pt x="1463" y="195"/>
                    </a:lnTo>
                    <a:lnTo>
                      <a:pt x="1469" y="217"/>
                    </a:lnTo>
                    <a:lnTo>
                      <a:pt x="1452" y="249"/>
                    </a:lnTo>
                    <a:lnTo>
                      <a:pt x="1415" y="288"/>
                    </a:lnTo>
                    <a:lnTo>
                      <a:pt x="1403" y="363"/>
                    </a:lnTo>
                    <a:lnTo>
                      <a:pt x="1360" y="411"/>
                    </a:lnTo>
                    <a:lnTo>
                      <a:pt x="1371" y="455"/>
                    </a:lnTo>
                    <a:lnTo>
                      <a:pt x="1371" y="525"/>
                    </a:lnTo>
                    <a:lnTo>
                      <a:pt x="1360" y="525"/>
                    </a:lnTo>
                    <a:lnTo>
                      <a:pt x="1322" y="558"/>
                    </a:lnTo>
                    <a:lnTo>
                      <a:pt x="1322" y="579"/>
                    </a:lnTo>
                    <a:lnTo>
                      <a:pt x="1262" y="628"/>
                    </a:lnTo>
                    <a:lnTo>
                      <a:pt x="1241" y="687"/>
                    </a:lnTo>
                    <a:lnTo>
                      <a:pt x="1246" y="741"/>
                    </a:lnTo>
                    <a:lnTo>
                      <a:pt x="1241" y="780"/>
                    </a:lnTo>
                    <a:lnTo>
                      <a:pt x="1187" y="812"/>
                    </a:lnTo>
                    <a:lnTo>
                      <a:pt x="1149" y="866"/>
                    </a:lnTo>
                    <a:lnTo>
                      <a:pt x="1133" y="882"/>
                    </a:lnTo>
                    <a:lnTo>
                      <a:pt x="1133" y="931"/>
                    </a:lnTo>
                    <a:lnTo>
                      <a:pt x="1106" y="963"/>
                    </a:lnTo>
                    <a:lnTo>
                      <a:pt x="1106" y="1001"/>
                    </a:lnTo>
                    <a:lnTo>
                      <a:pt x="1084" y="1050"/>
                    </a:lnTo>
                    <a:lnTo>
                      <a:pt x="1057" y="1103"/>
                    </a:lnTo>
                    <a:lnTo>
                      <a:pt x="1068" y="1158"/>
                    </a:lnTo>
                    <a:lnTo>
                      <a:pt x="1094" y="1185"/>
                    </a:lnTo>
                    <a:lnTo>
                      <a:pt x="1100" y="1223"/>
                    </a:lnTo>
                    <a:lnTo>
                      <a:pt x="1111" y="1233"/>
                    </a:lnTo>
                    <a:lnTo>
                      <a:pt x="1111" y="1250"/>
                    </a:lnTo>
                    <a:lnTo>
                      <a:pt x="1094" y="1261"/>
                    </a:lnTo>
                    <a:lnTo>
                      <a:pt x="1084" y="1293"/>
                    </a:lnTo>
                    <a:lnTo>
                      <a:pt x="1089" y="1314"/>
                    </a:lnTo>
                    <a:lnTo>
                      <a:pt x="195" y="1342"/>
                    </a:lnTo>
                    <a:lnTo>
                      <a:pt x="189" y="1142"/>
                    </a:lnTo>
                    <a:lnTo>
                      <a:pt x="147" y="1131"/>
                    </a:lnTo>
                    <a:lnTo>
                      <a:pt x="103" y="1147"/>
                    </a:lnTo>
                    <a:lnTo>
                      <a:pt x="92" y="1147"/>
                    </a:lnTo>
                    <a:lnTo>
                      <a:pt x="49" y="1109"/>
                    </a:lnTo>
                    <a:lnTo>
                      <a:pt x="54" y="455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31" name="ID"/>
            <p:cNvSpPr>
              <a:spLocks/>
            </p:cNvSpPr>
            <p:nvPr/>
          </p:nvSpPr>
          <p:spPr bwMode="auto">
            <a:xfrm>
              <a:off x="1254269" y="1066425"/>
              <a:ext cx="425914" cy="691484"/>
            </a:xfrm>
            <a:custGeom>
              <a:avLst/>
              <a:gdLst>
                <a:gd name="T0" fmla="*/ 2147483647 w 1761"/>
                <a:gd name="T1" fmla="*/ 2147483647 h 2845"/>
                <a:gd name="T2" fmla="*/ 2147483647 w 1761"/>
                <a:gd name="T3" fmla="*/ 2147483647 h 2845"/>
                <a:gd name="T4" fmla="*/ 2147483647 w 1761"/>
                <a:gd name="T5" fmla="*/ 2147483647 h 2845"/>
                <a:gd name="T6" fmla="*/ 2147483647 w 1761"/>
                <a:gd name="T7" fmla="*/ 2147483647 h 2845"/>
                <a:gd name="T8" fmla="*/ 2147483647 w 1761"/>
                <a:gd name="T9" fmla="*/ 2147483647 h 2845"/>
                <a:gd name="T10" fmla="*/ 2147483647 w 1761"/>
                <a:gd name="T11" fmla="*/ 2147483647 h 2845"/>
                <a:gd name="T12" fmla="*/ 2147483647 w 1761"/>
                <a:gd name="T13" fmla="*/ 2147483647 h 2845"/>
                <a:gd name="T14" fmla="*/ 2147483647 w 1761"/>
                <a:gd name="T15" fmla="*/ 2147483647 h 2845"/>
                <a:gd name="T16" fmla="*/ 2147483647 w 1761"/>
                <a:gd name="T17" fmla="*/ 2147483647 h 2845"/>
                <a:gd name="T18" fmla="*/ 2147483647 w 1761"/>
                <a:gd name="T19" fmla="*/ 2147483647 h 2845"/>
                <a:gd name="T20" fmla="*/ 2147483647 w 1761"/>
                <a:gd name="T21" fmla="*/ 2147483647 h 2845"/>
                <a:gd name="T22" fmla="*/ 2147483647 w 1761"/>
                <a:gd name="T23" fmla="*/ 2147483647 h 2845"/>
                <a:gd name="T24" fmla="*/ 2147483647 w 1761"/>
                <a:gd name="T25" fmla="*/ 2147483647 h 2845"/>
                <a:gd name="T26" fmla="*/ 2147483647 w 1761"/>
                <a:gd name="T27" fmla="*/ 2147483647 h 2845"/>
                <a:gd name="T28" fmla="*/ 2147483647 w 1761"/>
                <a:gd name="T29" fmla="*/ 0 h 2845"/>
                <a:gd name="T30" fmla="*/ 2147483647 w 1761"/>
                <a:gd name="T31" fmla="*/ 2147483647 h 2845"/>
                <a:gd name="T32" fmla="*/ 2147483647 w 1761"/>
                <a:gd name="T33" fmla="*/ 2147483647 h 2845"/>
                <a:gd name="T34" fmla="*/ 2147483647 w 1761"/>
                <a:gd name="T35" fmla="*/ 2147483647 h 2845"/>
                <a:gd name="T36" fmla="*/ 2147483647 w 1761"/>
                <a:gd name="T37" fmla="*/ 2147483647 h 2845"/>
                <a:gd name="T38" fmla="*/ 2147483647 w 1761"/>
                <a:gd name="T39" fmla="*/ 2147483647 h 2845"/>
                <a:gd name="T40" fmla="*/ 2147483647 w 1761"/>
                <a:gd name="T41" fmla="*/ 2147483647 h 2845"/>
                <a:gd name="T42" fmla="*/ 2147483647 w 1761"/>
                <a:gd name="T43" fmla="*/ 2147483647 h 2845"/>
                <a:gd name="T44" fmla="*/ 2147483647 w 1761"/>
                <a:gd name="T45" fmla="*/ 2147483647 h 2845"/>
                <a:gd name="T46" fmla="*/ 2147483647 w 1761"/>
                <a:gd name="T47" fmla="*/ 2147483647 h 2845"/>
                <a:gd name="T48" fmla="*/ 2147483647 w 1761"/>
                <a:gd name="T49" fmla="*/ 2147483647 h 2845"/>
                <a:gd name="T50" fmla="*/ 2147483647 w 1761"/>
                <a:gd name="T51" fmla="*/ 2147483647 h 2845"/>
                <a:gd name="T52" fmla="*/ 2147483647 w 1761"/>
                <a:gd name="T53" fmla="*/ 2147483647 h 2845"/>
                <a:gd name="T54" fmla="*/ 2147483647 w 1761"/>
                <a:gd name="T55" fmla="*/ 2147483647 h 2845"/>
                <a:gd name="T56" fmla="*/ 2147483647 w 1761"/>
                <a:gd name="T57" fmla="*/ 2147483647 h 2845"/>
                <a:gd name="T58" fmla="*/ 2147483647 w 1761"/>
                <a:gd name="T59" fmla="*/ 2147483647 h 2845"/>
                <a:gd name="T60" fmla="*/ 2147483647 w 1761"/>
                <a:gd name="T61" fmla="*/ 2147483647 h 2845"/>
                <a:gd name="T62" fmla="*/ 2147483647 w 1761"/>
                <a:gd name="T63" fmla="*/ 2147483647 h 2845"/>
                <a:gd name="T64" fmla="*/ 2147483647 w 1761"/>
                <a:gd name="T65" fmla="*/ 2147483647 h 2845"/>
                <a:gd name="T66" fmla="*/ 2147483647 w 1761"/>
                <a:gd name="T67" fmla="*/ 2147483647 h 2845"/>
                <a:gd name="T68" fmla="*/ 2147483647 w 1761"/>
                <a:gd name="T69" fmla="*/ 2147483647 h 2845"/>
                <a:gd name="T70" fmla="*/ 2147483647 w 1761"/>
                <a:gd name="T71" fmla="*/ 2147483647 h 2845"/>
                <a:gd name="T72" fmla="*/ 2147483647 w 1761"/>
                <a:gd name="T73" fmla="*/ 2147483647 h 2845"/>
                <a:gd name="T74" fmla="*/ 2147483647 w 1761"/>
                <a:gd name="T75" fmla="*/ 2147483647 h 2845"/>
                <a:gd name="T76" fmla="*/ 2147483647 w 1761"/>
                <a:gd name="T77" fmla="*/ 2147483647 h 2845"/>
                <a:gd name="T78" fmla="*/ 2147483647 w 1761"/>
                <a:gd name="T79" fmla="*/ 2147483647 h 2845"/>
                <a:gd name="T80" fmla="*/ 2147483647 w 1761"/>
                <a:gd name="T81" fmla="*/ 2147483647 h 2845"/>
                <a:gd name="T82" fmla="*/ 2147483647 w 1761"/>
                <a:gd name="T83" fmla="*/ 2147483647 h 2845"/>
                <a:gd name="T84" fmla="*/ 2147483647 w 1761"/>
                <a:gd name="T85" fmla="*/ 2147483647 h 2845"/>
                <a:gd name="T86" fmla="*/ 2147483647 w 1761"/>
                <a:gd name="T87" fmla="*/ 2147483647 h 2845"/>
                <a:gd name="T88" fmla="*/ 2147483647 w 1761"/>
                <a:gd name="T89" fmla="*/ 2147483647 h 2845"/>
                <a:gd name="T90" fmla="*/ 2147483647 w 1761"/>
                <a:gd name="T91" fmla="*/ 2147483647 h 2845"/>
                <a:gd name="T92" fmla="*/ 2147483647 w 1761"/>
                <a:gd name="T93" fmla="*/ 2147483647 h 2845"/>
                <a:gd name="T94" fmla="*/ 2147483647 w 1761"/>
                <a:gd name="T95" fmla="*/ 2147483647 h 284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761"/>
                <a:gd name="T145" fmla="*/ 0 h 2845"/>
                <a:gd name="T146" fmla="*/ 1761 w 1761"/>
                <a:gd name="T147" fmla="*/ 2845 h 284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761" h="2845">
                  <a:moveTo>
                    <a:pt x="0" y="2537"/>
                  </a:moveTo>
                  <a:lnTo>
                    <a:pt x="146" y="1877"/>
                  </a:lnTo>
                  <a:lnTo>
                    <a:pt x="184" y="1828"/>
                  </a:lnTo>
                  <a:lnTo>
                    <a:pt x="184" y="1785"/>
                  </a:lnTo>
                  <a:lnTo>
                    <a:pt x="195" y="1785"/>
                  </a:lnTo>
                  <a:lnTo>
                    <a:pt x="200" y="1769"/>
                  </a:lnTo>
                  <a:lnTo>
                    <a:pt x="211" y="1747"/>
                  </a:lnTo>
                  <a:lnTo>
                    <a:pt x="190" y="1720"/>
                  </a:lnTo>
                  <a:lnTo>
                    <a:pt x="151" y="1699"/>
                  </a:lnTo>
                  <a:lnTo>
                    <a:pt x="141" y="1676"/>
                  </a:lnTo>
                  <a:lnTo>
                    <a:pt x="151" y="1634"/>
                  </a:lnTo>
                  <a:lnTo>
                    <a:pt x="216" y="1530"/>
                  </a:lnTo>
                  <a:lnTo>
                    <a:pt x="260" y="1514"/>
                  </a:lnTo>
                  <a:lnTo>
                    <a:pt x="287" y="1481"/>
                  </a:lnTo>
                  <a:lnTo>
                    <a:pt x="292" y="1460"/>
                  </a:lnTo>
                  <a:lnTo>
                    <a:pt x="314" y="1434"/>
                  </a:lnTo>
                  <a:lnTo>
                    <a:pt x="439" y="1239"/>
                  </a:lnTo>
                  <a:lnTo>
                    <a:pt x="434" y="1190"/>
                  </a:lnTo>
                  <a:lnTo>
                    <a:pt x="406" y="1168"/>
                  </a:lnTo>
                  <a:lnTo>
                    <a:pt x="379" y="1158"/>
                  </a:lnTo>
                  <a:lnTo>
                    <a:pt x="358" y="1125"/>
                  </a:lnTo>
                  <a:lnTo>
                    <a:pt x="352" y="1093"/>
                  </a:lnTo>
                  <a:lnTo>
                    <a:pt x="346" y="1044"/>
                  </a:lnTo>
                  <a:lnTo>
                    <a:pt x="358" y="1028"/>
                  </a:lnTo>
                  <a:lnTo>
                    <a:pt x="369" y="1012"/>
                  </a:lnTo>
                  <a:lnTo>
                    <a:pt x="346" y="979"/>
                  </a:lnTo>
                  <a:lnTo>
                    <a:pt x="346" y="947"/>
                  </a:lnTo>
                  <a:lnTo>
                    <a:pt x="358" y="936"/>
                  </a:lnTo>
                  <a:lnTo>
                    <a:pt x="569" y="0"/>
                  </a:lnTo>
                  <a:lnTo>
                    <a:pt x="563" y="0"/>
                  </a:lnTo>
                  <a:lnTo>
                    <a:pt x="797" y="60"/>
                  </a:lnTo>
                  <a:lnTo>
                    <a:pt x="737" y="417"/>
                  </a:lnTo>
                  <a:lnTo>
                    <a:pt x="774" y="513"/>
                  </a:lnTo>
                  <a:lnTo>
                    <a:pt x="791" y="573"/>
                  </a:lnTo>
                  <a:lnTo>
                    <a:pt x="774" y="611"/>
                  </a:lnTo>
                  <a:lnTo>
                    <a:pt x="758" y="627"/>
                  </a:lnTo>
                  <a:lnTo>
                    <a:pt x="781" y="649"/>
                  </a:lnTo>
                  <a:lnTo>
                    <a:pt x="807" y="687"/>
                  </a:lnTo>
                  <a:lnTo>
                    <a:pt x="872" y="752"/>
                  </a:lnTo>
                  <a:lnTo>
                    <a:pt x="916" y="849"/>
                  </a:lnTo>
                  <a:lnTo>
                    <a:pt x="927" y="893"/>
                  </a:lnTo>
                  <a:lnTo>
                    <a:pt x="948" y="942"/>
                  </a:lnTo>
                  <a:lnTo>
                    <a:pt x="986" y="942"/>
                  </a:lnTo>
                  <a:lnTo>
                    <a:pt x="986" y="973"/>
                  </a:lnTo>
                  <a:lnTo>
                    <a:pt x="1046" y="979"/>
                  </a:lnTo>
                  <a:lnTo>
                    <a:pt x="1062" y="1001"/>
                  </a:lnTo>
                  <a:lnTo>
                    <a:pt x="1002" y="1119"/>
                  </a:lnTo>
                  <a:lnTo>
                    <a:pt x="1007" y="1142"/>
                  </a:lnTo>
                  <a:lnTo>
                    <a:pt x="986" y="1158"/>
                  </a:lnTo>
                  <a:lnTo>
                    <a:pt x="981" y="1217"/>
                  </a:lnTo>
                  <a:lnTo>
                    <a:pt x="986" y="1223"/>
                  </a:lnTo>
                  <a:lnTo>
                    <a:pt x="986" y="1255"/>
                  </a:lnTo>
                  <a:lnTo>
                    <a:pt x="943" y="1282"/>
                  </a:lnTo>
                  <a:lnTo>
                    <a:pt x="943" y="1314"/>
                  </a:lnTo>
                  <a:lnTo>
                    <a:pt x="948" y="1336"/>
                  </a:lnTo>
                  <a:lnTo>
                    <a:pt x="932" y="1369"/>
                  </a:lnTo>
                  <a:lnTo>
                    <a:pt x="986" y="1418"/>
                  </a:lnTo>
                  <a:lnTo>
                    <a:pt x="1002" y="1411"/>
                  </a:lnTo>
                  <a:lnTo>
                    <a:pt x="1078" y="1353"/>
                  </a:lnTo>
                  <a:lnTo>
                    <a:pt x="1089" y="1341"/>
                  </a:lnTo>
                  <a:lnTo>
                    <a:pt x="1100" y="1353"/>
                  </a:lnTo>
                  <a:lnTo>
                    <a:pt x="1111" y="1379"/>
                  </a:lnTo>
                  <a:lnTo>
                    <a:pt x="1121" y="1385"/>
                  </a:lnTo>
                  <a:lnTo>
                    <a:pt x="1132" y="1395"/>
                  </a:lnTo>
                  <a:lnTo>
                    <a:pt x="1127" y="1444"/>
                  </a:lnTo>
                  <a:lnTo>
                    <a:pt x="1127" y="1514"/>
                  </a:lnTo>
                  <a:lnTo>
                    <a:pt x="1144" y="1563"/>
                  </a:lnTo>
                  <a:lnTo>
                    <a:pt x="1176" y="1606"/>
                  </a:lnTo>
                  <a:lnTo>
                    <a:pt x="1170" y="1634"/>
                  </a:lnTo>
                  <a:lnTo>
                    <a:pt x="1154" y="1666"/>
                  </a:lnTo>
                  <a:lnTo>
                    <a:pt x="1181" y="1709"/>
                  </a:lnTo>
                  <a:lnTo>
                    <a:pt x="1214" y="1709"/>
                  </a:lnTo>
                  <a:lnTo>
                    <a:pt x="1241" y="1747"/>
                  </a:lnTo>
                  <a:lnTo>
                    <a:pt x="1246" y="1769"/>
                  </a:lnTo>
                  <a:lnTo>
                    <a:pt x="1235" y="1817"/>
                  </a:lnTo>
                  <a:lnTo>
                    <a:pt x="1235" y="1828"/>
                  </a:lnTo>
                  <a:lnTo>
                    <a:pt x="1257" y="1871"/>
                  </a:lnTo>
                  <a:lnTo>
                    <a:pt x="1290" y="1893"/>
                  </a:lnTo>
                  <a:lnTo>
                    <a:pt x="1306" y="1855"/>
                  </a:lnTo>
                  <a:lnTo>
                    <a:pt x="1328" y="1845"/>
                  </a:lnTo>
                  <a:lnTo>
                    <a:pt x="1381" y="1866"/>
                  </a:lnTo>
                  <a:lnTo>
                    <a:pt x="1409" y="1871"/>
                  </a:lnTo>
                  <a:lnTo>
                    <a:pt x="1436" y="1850"/>
                  </a:lnTo>
                  <a:lnTo>
                    <a:pt x="1453" y="1845"/>
                  </a:lnTo>
                  <a:lnTo>
                    <a:pt x="1468" y="1861"/>
                  </a:lnTo>
                  <a:lnTo>
                    <a:pt x="1539" y="1866"/>
                  </a:lnTo>
                  <a:lnTo>
                    <a:pt x="1572" y="1882"/>
                  </a:lnTo>
                  <a:lnTo>
                    <a:pt x="1582" y="1871"/>
                  </a:lnTo>
                  <a:lnTo>
                    <a:pt x="1658" y="1877"/>
                  </a:lnTo>
                  <a:lnTo>
                    <a:pt x="1653" y="1845"/>
                  </a:lnTo>
                  <a:lnTo>
                    <a:pt x="1685" y="1817"/>
                  </a:lnTo>
                  <a:lnTo>
                    <a:pt x="1723" y="1855"/>
                  </a:lnTo>
                  <a:lnTo>
                    <a:pt x="1734" y="1904"/>
                  </a:lnTo>
                  <a:lnTo>
                    <a:pt x="1761" y="1925"/>
                  </a:lnTo>
                  <a:lnTo>
                    <a:pt x="1625" y="2845"/>
                  </a:lnTo>
                  <a:lnTo>
                    <a:pt x="807" y="2699"/>
                  </a:lnTo>
                  <a:lnTo>
                    <a:pt x="0" y="253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2" name="MT"/>
            <p:cNvSpPr>
              <a:spLocks/>
            </p:cNvSpPr>
            <p:nvPr/>
          </p:nvSpPr>
          <p:spPr bwMode="auto">
            <a:xfrm>
              <a:off x="1431064" y="1074465"/>
              <a:ext cx="731287" cy="466350"/>
            </a:xfrm>
            <a:custGeom>
              <a:avLst/>
              <a:gdLst>
                <a:gd name="T0" fmla="*/ 2147483647 w 3008"/>
                <a:gd name="T1" fmla="*/ 2147483647 h 1908"/>
                <a:gd name="T2" fmla="*/ 2147483647 w 3008"/>
                <a:gd name="T3" fmla="*/ 2147483647 h 1908"/>
                <a:gd name="T4" fmla="*/ 2147483647 w 3008"/>
                <a:gd name="T5" fmla="*/ 2147483647 h 1908"/>
                <a:gd name="T6" fmla="*/ 2147483647 w 3008"/>
                <a:gd name="T7" fmla="*/ 2147483647 h 1908"/>
                <a:gd name="T8" fmla="*/ 2147483647 w 3008"/>
                <a:gd name="T9" fmla="*/ 2147483647 h 1908"/>
                <a:gd name="T10" fmla="*/ 2147483647 w 3008"/>
                <a:gd name="T11" fmla="*/ 2147483647 h 1908"/>
                <a:gd name="T12" fmla="*/ 2147483647 w 3008"/>
                <a:gd name="T13" fmla="*/ 2147483647 h 1908"/>
                <a:gd name="T14" fmla="*/ 2147483647 w 3008"/>
                <a:gd name="T15" fmla="*/ 2147483647 h 1908"/>
                <a:gd name="T16" fmla="*/ 2147483647 w 3008"/>
                <a:gd name="T17" fmla="*/ 2147483647 h 1908"/>
                <a:gd name="T18" fmla="*/ 2147483647 w 3008"/>
                <a:gd name="T19" fmla="*/ 2147483647 h 1908"/>
                <a:gd name="T20" fmla="*/ 2147483647 w 3008"/>
                <a:gd name="T21" fmla="*/ 2147483647 h 1908"/>
                <a:gd name="T22" fmla="*/ 2147483647 w 3008"/>
                <a:gd name="T23" fmla="*/ 2147483647 h 1908"/>
                <a:gd name="T24" fmla="*/ 2147483647 w 3008"/>
                <a:gd name="T25" fmla="*/ 2147483647 h 1908"/>
                <a:gd name="T26" fmla="*/ 2147483647 w 3008"/>
                <a:gd name="T27" fmla="*/ 2147483647 h 1908"/>
                <a:gd name="T28" fmla="*/ 2147483647 w 3008"/>
                <a:gd name="T29" fmla="*/ 2147483647 h 1908"/>
                <a:gd name="T30" fmla="*/ 2147483647 w 3008"/>
                <a:gd name="T31" fmla="*/ 2147483647 h 1908"/>
                <a:gd name="T32" fmla="*/ 2147483647 w 3008"/>
                <a:gd name="T33" fmla="*/ 2147483647 h 1908"/>
                <a:gd name="T34" fmla="*/ 2147483647 w 3008"/>
                <a:gd name="T35" fmla="*/ 2147483647 h 1908"/>
                <a:gd name="T36" fmla="*/ 2147483647 w 3008"/>
                <a:gd name="T37" fmla="*/ 2147483647 h 1908"/>
                <a:gd name="T38" fmla="*/ 2147483647 w 3008"/>
                <a:gd name="T39" fmla="*/ 2147483647 h 1908"/>
                <a:gd name="T40" fmla="*/ 2147483647 w 3008"/>
                <a:gd name="T41" fmla="*/ 2147483647 h 1908"/>
                <a:gd name="T42" fmla="*/ 2147483647 w 3008"/>
                <a:gd name="T43" fmla="*/ 2147483647 h 1908"/>
                <a:gd name="T44" fmla="*/ 2147483647 w 3008"/>
                <a:gd name="T45" fmla="*/ 2147483647 h 1908"/>
                <a:gd name="T46" fmla="*/ 2147483647 w 3008"/>
                <a:gd name="T47" fmla="*/ 2147483647 h 1908"/>
                <a:gd name="T48" fmla="*/ 2147483647 w 3008"/>
                <a:gd name="T49" fmla="*/ 2147483647 h 1908"/>
                <a:gd name="T50" fmla="*/ 2147483647 w 3008"/>
                <a:gd name="T51" fmla="*/ 2147483647 h 1908"/>
                <a:gd name="T52" fmla="*/ 2147483647 w 3008"/>
                <a:gd name="T53" fmla="*/ 2147483647 h 1908"/>
                <a:gd name="T54" fmla="*/ 2147483647 w 3008"/>
                <a:gd name="T55" fmla="*/ 2147483647 h 1908"/>
                <a:gd name="T56" fmla="*/ 2147483647 w 3008"/>
                <a:gd name="T57" fmla="*/ 2147483647 h 1908"/>
                <a:gd name="T58" fmla="*/ 2147483647 w 3008"/>
                <a:gd name="T59" fmla="*/ 2147483647 h 1908"/>
                <a:gd name="T60" fmla="*/ 2147483647 w 3008"/>
                <a:gd name="T61" fmla="*/ 2147483647 h 1908"/>
                <a:gd name="T62" fmla="*/ 2147483647 w 3008"/>
                <a:gd name="T63" fmla="*/ 2147483647 h 1908"/>
                <a:gd name="T64" fmla="*/ 2147483647 w 3008"/>
                <a:gd name="T65" fmla="*/ 0 h 1908"/>
                <a:gd name="T66" fmla="*/ 2147483647 w 3008"/>
                <a:gd name="T67" fmla="*/ 2147483647 h 1908"/>
                <a:gd name="T68" fmla="*/ 2147483647 w 3008"/>
                <a:gd name="T69" fmla="*/ 2147483647 h 1908"/>
                <a:gd name="T70" fmla="*/ 2147483647 w 3008"/>
                <a:gd name="T71" fmla="*/ 2147483647 h 19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008"/>
                <a:gd name="T109" fmla="*/ 0 h 1908"/>
                <a:gd name="T110" fmla="*/ 3008 w 3008"/>
                <a:gd name="T111" fmla="*/ 1908 h 19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008" h="1908">
                  <a:moveTo>
                    <a:pt x="2889" y="1908"/>
                  </a:moveTo>
                  <a:lnTo>
                    <a:pt x="1051" y="1681"/>
                  </a:lnTo>
                  <a:lnTo>
                    <a:pt x="1024" y="1865"/>
                  </a:lnTo>
                  <a:lnTo>
                    <a:pt x="997" y="1844"/>
                  </a:lnTo>
                  <a:lnTo>
                    <a:pt x="986" y="1795"/>
                  </a:lnTo>
                  <a:lnTo>
                    <a:pt x="948" y="1757"/>
                  </a:lnTo>
                  <a:lnTo>
                    <a:pt x="916" y="1785"/>
                  </a:lnTo>
                  <a:lnTo>
                    <a:pt x="921" y="1817"/>
                  </a:lnTo>
                  <a:lnTo>
                    <a:pt x="845" y="1811"/>
                  </a:lnTo>
                  <a:lnTo>
                    <a:pt x="835" y="1822"/>
                  </a:lnTo>
                  <a:lnTo>
                    <a:pt x="802" y="1806"/>
                  </a:lnTo>
                  <a:lnTo>
                    <a:pt x="731" y="1801"/>
                  </a:lnTo>
                  <a:lnTo>
                    <a:pt x="716" y="1785"/>
                  </a:lnTo>
                  <a:lnTo>
                    <a:pt x="699" y="1790"/>
                  </a:lnTo>
                  <a:lnTo>
                    <a:pt x="672" y="1811"/>
                  </a:lnTo>
                  <a:lnTo>
                    <a:pt x="644" y="1806"/>
                  </a:lnTo>
                  <a:lnTo>
                    <a:pt x="591" y="1785"/>
                  </a:lnTo>
                  <a:lnTo>
                    <a:pt x="569" y="1795"/>
                  </a:lnTo>
                  <a:lnTo>
                    <a:pt x="553" y="1833"/>
                  </a:lnTo>
                  <a:lnTo>
                    <a:pt x="520" y="1811"/>
                  </a:lnTo>
                  <a:lnTo>
                    <a:pt x="498" y="1768"/>
                  </a:lnTo>
                  <a:lnTo>
                    <a:pt x="498" y="1757"/>
                  </a:lnTo>
                  <a:lnTo>
                    <a:pt x="509" y="1709"/>
                  </a:lnTo>
                  <a:lnTo>
                    <a:pt x="504" y="1687"/>
                  </a:lnTo>
                  <a:lnTo>
                    <a:pt x="477" y="1649"/>
                  </a:lnTo>
                  <a:lnTo>
                    <a:pt x="444" y="1649"/>
                  </a:lnTo>
                  <a:lnTo>
                    <a:pt x="417" y="1606"/>
                  </a:lnTo>
                  <a:lnTo>
                    <a:pt x="433" y="1574"/>
                  </a:lnTo>
                  <a:lnTo>
                    <a:pt x="439" y="1546"/>
                  </a:lnTo>
                  <a:lnTo>
                    <a:pt x="407" y="1503"/>
                  </a:lnTo>
                  <a:lnTo>
                    <a:pt x="390" y="1454"/>
                  </a:lnTo>
                  <a:lnTo>
                    <a:pt x="390" y="1384"/>
                  </a:lnTo>
                  <a:lnTo>
                    <a:pt x="395" y="1335"/>
                  </a:lnTo>
                  <a:lnTo>
                    <a:pt x="384" y="1325"/>
                  </a:lnTo>
                  <a:lnTo>
                    <a:pt x="374" y="1319"/>
                  </a:lnTo>
                  <a:lnTo>
                    <a:pt x="363" y="1293"/>
                  </a:lnTo>
                  <a:lnTo>
                    <a:pt x="352" y="1281"/>
                  </a:lnTo>
                  <a:lnTo>
                    <a:pt x="341" y="1293"/>
                  </a:lnTo>
                  <a:lnTo>
                    <a:pt x="265" y="1351"/>
                  </a:lnTo>
                  <a:lnTo>
                    <a:pt x="249" y="1358"/>
                  </a:lnTo>
                  <a:lnTo>
                    <a:pt x="195" y="1309"/>
                  </a:lnTo>
                  <a:lnTo>
                    <a:pt x="211" y="1276"/>
                  </a:lnTo>
                  <a:lnTo>
                    <a:pt x="206" y="1254"/>
                  </a:lnTo>
                  <a:lnTo>
                    <a:pt x="206" y="1222"/>
                  </a:lnTo>
                  <a:lnTo>
                    <a:pt x="249" y="1195"/>
                  </a:lnTo>
                  <a:lnTo>
                    <a:pt x="249" y="1163"/>
                  </a:lnTo>
                  <a:lnTo>
                    <a:pt x="244" y="1157"/>
                  </a:lnTo>
                  <a:lnTo>
                    <a:pt x="249" y="1098"/>
                  </a:lnTo>
                  <a:lnTo>
                    <a:pt x="270" y="1082"/>
                  </a:lnTo>
                  <a:lnTo>
                    <a:pt x="265" y="1059"/>
                  </a:lnTo>
                  <a:lnTo>
                    <a:pt x="325" y="941"/>
                  </a:lnTo>
                  <a:lnTo>
                    <a:pt x="309" y="919"/>
                  </a:lnTo>
                  <a:lnTo>
                    <a:pt x="249" y="913"/>
                  </a:lnTo>
                  <a:lnTo>
                    <a:pt x="249" y="882"/>
                  </a:lnTo>
                  <a:lnTo>
                    <a:pt x="211" y="882"/>
                  </a:lnTo>
                  <a:lnTo>
                    <a:pt x="190" y="833"/>
                  </a:lnTo>
                  <a:lnTo>
                    <a:pt x="179" y="789"/>
                  </a:lnTo>
                  <a:lnTo>
                    <a:pt x="135" y="692"/>
                  </a:lnTo>
                  <a:lnTo>
                    <a:pt x="70" y="627"/>
                  </a:lnTo>
                  <a:lnTo>
                    <a:pt x="44" y="589"/>
                  </a:lnTo>
                  <a:lnTo>
                    <a:pt x="21" y="567"/>
                  </a:lnTo>
                  <a:lnTo>
                    <a:pt x="37" y="551"/>
                  </a:lnTo>
                  <a:lnTo>
                    <a:pt x="54" y="513"/>
                  </a:lnTo>
                  <a:lnTo>
                    <a:pt x="37" y="453"/>
                  </a:lnTo>
                  <a:lnTo>
                    <a:pt x="0" y="357"/>
                  </a:lnTo>
                  <a:lnTo>
                    <a:pt x="60" y="0"/>
                  </a:lnTo>
                  <a:lnTo>
                    <a:pt x="335" y="49"/>
                  </a:lnTo>
                  <a:lnTo>
                    <a:pt x="1073" y="172"/>
                  </a:lnTo>
                  <a:lnTo>
                    <a:pt x="1831" y="302"/>
                  </a:lnTo>
                  <a:lnTo>
                    <a:pt x="3008" y="422"/>
                  </a:lnTo>
                  <a:lnTo>
                    <a:pt x="2915" y="1546"/>
                  </a:lnTo>
                  <a:lnTo>
                    <a:pt x="2889" y="190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3" name="WY"/>
            <p:cNvSpPr>
              <a:spLocks/>
            </p:cNvSpPr>
            <p:nvPr/>
          </p:nvSpPr>
          <p:spPr bwMode="auto">
            <a:xfrm>
              <a:off x="1631967" y="1484531"/>
              <a:ext cx="506276" cy="418106"/>
            </a:xfrm>
            <a:custGeom>
              <a:avLst/>
              <a:gdLst>
                <a:gd name="T0" fmla="*/ 2147483647 w 2060"/>
                <a:gd name="T1" fmla="*/ 2147483647 h 1699"/>
                <a:gd name="T2" fmla="*/ 2147483647 w 2060"/>
                <a:gd name="T3" fmla="*/ 2147483647 h 1699"/>
                <a:gd name="T4" fmla="*/ 2147483647 w 2060"/>
                <a:gd name="T5" fmla="*/ 2147483647 h 1699"/>
                <a:gd name="T6" fmla="*/ 2147483647 w 2060"/>
                <a:gd name="T7" fmla="*/ 0 h 1699"/>
                <a:gd name="T8" fmla="*/ 2147483647 w 2060"/>
                <a:gd name="T9" fmla="*/ 2147483647 h 1699"/>
                <a:gd name="T10" fmla="*/ 2147483647 w 2060"/>
                <a:gd name="T11" fmla="*/ 2147483647 h 1699"/>
                <a:gd name="T12" fmla="*/ 0 w 2060"/>
                <a:gd name="T13" fmla="*/ 2147483647 h 1699"/>
                <a:gd name="T14" fmla="*/ 2147483647 w 2060"/>
                <a:gd name="T15" fmla="*/ 2147483647 h 1699"/>
                <a:gd name="T16" fmla="*/ 2147483647 w 2060"/>
                <a:gd name="T17" fmla="*/ 2147483647 h 16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60"/>
                <a:gd name="T28" fmla="*/ 0 h 1699"/>
                <a:gd name="T29" fmla="*/ 2060 w 2060"/>
                <a:gd name="T30" fmla="*/ 1699 h 16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60" h="1699">
                  <a:moveTo>
                    <a:pt x="1929" y="1699"/>
                  </a:moveTo>
                  <a:lnTo>
                    <a:pt x="1994" y="958"/>
                  </a:lnTo>
                  <a:lnTo>
                    <a:pt x="2060" y="227"/>
                  </a:lnTo>
                  <a:lnTo>
                    <a:pt x="222" y="0"/>
                  </a:lnTo>
                  <a:lnTo>
                    <a:pt x="195" y="184"/>
                  </a:lnTo>
                  <a:lnTo>
                    <a:pt x="59" y="1104"/>
                  </a:lnTo>
                  <a:lnTo>
                    <a:pt x="0" y="1460"/>
                  </a:lnTo>
                  <a:lnTo>
                    <a:pt x="548" y="1548"/>
                  </a:lnTo>
                  <a:lnTo>
                    <a:pt x="1929" y="169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4" name="CO"/>
            <p:cNvSpPr>
              <a:spLocks/>
            </p:cNvSpPr>
            <p:nvPr/>
          </p:nvSpPr>
          <p:spPr bwMode="auto">
            <a:xfrm>
              <a:off x="1720364" y="1862436"/>
              <a:ext cx="522348" cy="418106"/>
            </a:xfrm>
            <a:custGeom>
              <a:avLst/>
              <a:gdLst>
                <a:gd name="T0" fmla="*/ 0 w 2141"/>
                <a:gd name="T1" fmla="*/ 2147483647 h 1692"/>
                <a:gd name="T2" fmla="*/ 2147483647 w 2141"/>
                <a:gd name="T3" fmla="*/ 0 h 1692"/>
                <a:gd name="T4" fmla="*/ 2147483647 w 2141"/>
                <a:gd name="T5" fmla="*/ 2147483647 h 1692"/>
                <a:gd name="T6" fmla="*/ 2147483647 w 2141"/>
                <a:gd name="T7" fmla="*/ 2147483647 h 1692"/>
                <a:gd name="T8" fmla="*/ 2147483647 w 2141"/>
                <a:gd name="T9" fmla="*/ 2147483647 h 1692"/>
                <a:gd name="T10" fmla="*/ 2147483647 w 2141"/>
                <a:gd name="T11" fmla="*/ 2147483647 h 1692"/>
                <a:gd name="T12" fmla="*/ 2147483647 w 2141"/>
                <a:gd name="T13" fmla="*/ 2147483647 h 1692"/>
                <a:gd name="T14" fmla="*/ 0 w 2141"/>
                <a:gd name="T15" fmla="*/ 2147483647 h 1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41"/>
                <a:gd name="T25" fmla="*/ 0 h 1692"/>
                <a:gd name="T26" fmla="*/ 2141 w 2141"/>
                <a:gd name="T27" fmla="*/ 1692 h 16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41" h="1692">
                  <a:moveTo>
                    <a:pt x="0" y="1475"/>
                  </a:moveTo>
                  <a:lnTo>
                    <a:pt x="201" y="0"/>
                  </a:lnTo>
                  <a:lnTo>
                    <a:pt x="1582" y="151"/>
                  </a:lnTo>
                  <a:lnTo>
                    <a:pt x="2141" y="199"/>
                  </a:lnTo>
                  <a:lnTo>
                    <a:pt x="2118" y="567"/>
                  </a:lnTo>
                  <a:lnTo>
                    <a:pt x="2053" y="1692"/>
                  </a:lnTo>
                  <a:lnTo>
                    <a:pt x="1766" y="1670"/>
                  </a:lnTo>
                  <a:lnTo>
                    <a:pt x="0" y="1475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5" name="UT"/>
            <p:cNvSpPr>
              <a:spLocks/>
            </p:cNvSpPr>
            <p:nvPr/>
          </p:nvSpPr>
          <p:spPr bwMode="auto">
            <a:xfrm>
              <a:off x="1366775" y="1717706"/>
              <a:ext cx="401806" cy="506552"/>
            </a:xfrm>
            <a:custGeom>
              <a:avLst/>
              <a:gdLst>
                <a:gd name="T0" fmla="*/ 2147483647 w 1664"/>
                <a:gd name="T1" fmla="*/ 2147483647 h 2065"/>
                <a:gd name="T2" fmla="*/ 2147483647 w 1664"/>
                <a:gd name="T3" fmla="*/ 2147483647 h 2065"/>
                <a:gd name="T4" fmla="*/ 2147483647 w 1664"/>
                <a:gd name="T5" fmla="*/ 2147483647 h 2065"/>
                <a:gd name="T6" fmla="*/ 2147483647 w 1664"/>
                <a:gd name="T7" fmla="*/ 2147483647 h 2065"/>
                <a:gd name="T8" fmla="*/ 2147483647 w 1664"/>
                <a:gd name="T9" fmla="*/ 0 h 2065"/>
                <a:gd name="T10" fmla="*/ 0 w 1664"/>
                <a:gd name="T11" fmla="*/ 2147483647 h 2065"/>
                <a:gd name="T12" fmla="*/ 0 w 1664"/>
                <a:gd name="T13" fmla="*/ 2147483647 h 2065"/>
                <a:gd name="T14" fmla="*/ 2147483647 w 1664"/>
                <a:gd name="T15" fmla="*/ 2147483647 h 20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64"/>
                <a:gd name="T25" fmla="*/ 0 h 2065"/>
                <a:gd name="T26" fmla="*/ 1664 w 1664"/>
                <a:gd name="T27" fmla="*/ 2065 h 206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64" h="2065">
                  <a:moveTo>
                    <a:pt x="1463" y="2065"/>
                  </a:moveTo>
                  <a:lnTo>
                    <a:pt x="1664" y="590"/>
                  </a:lnTo>
                  <a:lnTo>
                    <a:pt x="1116" y="502"/>
                  </a:lnTo>
                  <a:lnTo>
                    <a:pt x="1175" y="146"/>
                  </a:lnTo>
                  <a:lnTo>
                    <a:pt x="357" y="0"/>
                  </a:lnTo>
                  <a:lnTo>
                    <a:pt x="0" y="1832"/>
                  </a:lnTo>
                  <a:lnTo>
                    <a:pt x="0" y="1839"/>
                  </a:lnTo>
                  <a:lnTo>
                    <a:pt x="1463" y="2065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22981" y="3776079"/>
              <a:ext cx="24108" cy="16081"/>
            </a:xfrm>
            <a:custGeom>
              <a:avLst/>
              <a:gdLst>
                <a:gd name="T0" fmla="*/ 2147483647 w 100"/>
                <a:gd name="T1" fmla="*/ 2147483647 h 42"/>
                <a:gd name="T2" fmla="*/ 2147483647 w 100"/>
                <a:gd name="T3" fmla="*/ 2147483647 h 42"/>
                <a:gd name="T4" fmla="*/ 2147483647 w 100"/>
                <a:gd name="T5" fmla="*/ 2147483647 h 42"/>
                <a:gd name="T6" fmla="*/ 2147483647 w 100"/>
                <a:gd name="T7" fmla="*/ 2147483647 h 42"/>
                <a:gd name="T8" fmla="*/ 2147483647 w 100"/>
                <a:gd name="T9" fmla="*/ 2147483647 h 42"/>
                <a:gd name="T10" fmla="*/ 2147483647 w 100"/>
                <a:gd name="T11" fmla="*/ 0 h 42"/>
                <a:gd name="T12" fmla="*/ 2147483647 w 100"/>
                <a:gd name="T13" fmla="*/ 0 h 42"/>
                <a:gd name="T14" fmla="*/ 2147483647 w 100"/>
                <a:gd name="T15" fmla="*/ 2147483647 h 42"/>
                <a:gd name="T16" fmla="*/ 2147483647 w 100"/>
                <a:gd name="T17" fmla="*/ 2147483647 h 42"/>
                <a:gd name="T18" fmla="*/ 2147483647 w 100"/>
                <a:gd name="T19" fmla="*/ 2147483647 h 42"/>
                <a:gd name="T20" fmla="*/ 2147483647 w 100"/>
                <a:gd name="T21" fmla="*/ 2147483647 h 42"/>
                <a:gd name="T22" fmla="*/ 2147483647 w 100"/>
                <a:gd name="T23" fmla="*/ 2147483647 h 42"/>
                <a:gd name="T24" fmla="*/ 2147483647 w 100"/>
                <a:gd name="T25" fmla="*/ 2147483647 h 42"/>
                <a:gd name="T26" fmla="*/ 2147483647 w 100"/>
                <a:gd name="T27" fmla="*/ 2147483647 h 42"/>
                <a:gd name="T28" fmla="*/ 2147483647 w 100"/>
                <a:gd name="T29" fmla="*/ 2147483647 h 42"/>
                <a:gd name="T30" fmla="*/ 2147483647 w 100"/>
                <a:gd name="T31" fmla="*/ 2147483647 h 42"/>
                <a:gd name="T32" fmla="*/ 2147483647 w 100"/>
                <a:gd name="T33" fmla="*/ 2147483647 h 42"/>
                <a:gd name="T34" fmla="*/ 2147483647 w 100"/>
                <a:gd name="T35" fmla="*/ 2147483647 h 42"/>
                <a:gd name="T36" fmla="*/ 2147483647 w 100"/>
                <a:gd name="T37" fmla="*/ 2147483647 h 42"/>
                <a:gd name="T38" fmla="*/ 2147483647 w 100"/>
                <a:gd name="T39" fmla="*/ 2147483647 h 42"/>
                <a:gd name="T40" fmla="*/ 2147483647 w 100"/>
                <a:gd name="T41" fmla="*/ 2147483647 h 42"/>
                <a:gd name="T42" fmla="*/ 2147483647 w 100"/>
                <a:gd name="T43" fmla="*/ 2147483647 h 42"/>
                <a:gd name="T44" fmla="*/ 2147483647 w 100"/>
                <a:gd name="T45" fmla="*/ 2147483647 h 42"/>
                <a:gd name="T46" fmla="*/ 2147483647 w 100"/>
                <a:gd name="T47" fmla="*/ 2147483647 h 42"/>
                <a:gd name="T48" fmla="*/ 2147483647 w 100"/>
                <a:gd name="T49" fmla="*/ 2147483647 h 42"/>
                <a:gd name="T50" fmla="*/ 2147483647 w 100"/>
                <a:gd name="T51" fmla="*/ 2147483647 h 42"/>
                <a:gd name="T52" fmla="*/ 2147483647 w 100"/>
                <a:gd name="T53" fmla="*/ 2147483647 h 42"/>
                <a:gd name="T54" fmla="*/ 2147483647 w 100"/>
                <a:gd name="T55" fmla="*/ 2147483647 h 42"/>
                <a:gd name="T56" fmla="*/ 2147483647 w 100"/>
                <a:gd name="T57" fmla="*/ 2147483647 h 42"/>
                <a:gd name="T58" fmla="*/ 2147483647 w 100"/>
                <a:gd name="T59" fmla="*/ 2147483647 h 42"/>
                <a:gd name="T60" fmla="*/ 2147483647 w 100"/>
                <a:gd name="T61" fmla="*/ 2147483647 h 42"/>
                <a:gd name="T62" fmla="*/ 2147483647 w 100"/>
                <a:gd name="T63" fmla="*/ 2147483647 h 42"/>
                <a:gd name="T64" fmla="*/ 2147483647 w 100"/>
                <a:gd name="T65" fmla="*/ 2147483647 h 42"/>
                <a:gd name="T66" fmla="*/ 2147483647 w 100"/>
                <a:gd name="T67" fmla="*/ 2147483647 h 42"/>
                <a:gd name="T68" fmla="*/ 2147483647 w 100"/>
                <a:gd name="T69" fmla="*/ 2147483647 h 42"/>
                <a:gd name="T70" fmla="*/ 2147483647 w 100"/>
                <a:gd name="T71" fmla="*/ 2147483647 h 42"/>
                <a:gd name="T72" fmla="*/ 2147483647 w 100"/>
                <a:gd name="T73" fmla="*/ 2147483647 h 42"/>
                <a:gd name="T74" fmla="*/ 2147483647 w 100"/>
                <a:gd name="T75" fmla="*/ 2147483647 h 42"/>
                <a:gd name="T76" fmla="*/ 2147483647 w 100"/>
                <a:gd name="T77" fmla="*/ 2147483647 h 42"/>
                <a:gd name="T78" fmla="*/ 2147483647 w 100"/>
                <a:gd name="T79" fmla="*/ 2147483647 h 42"/>
                <a:gd name="T80" fmla="*/ 2147483647 w 100"/>
                <a:gd name="T81" fmla="*/ 2147483647 h 42"/>
                <a:gd name="T82" fmla="*/ 2147483647 w 100"/>
                <a:gd name="T83" fmla="*/ 2147483647 h 42"/>
                <a:gd name="T84" fmla="*/ 2147483647 w 100"/>
                <a:gd name="T85" fmla="*/ 2147483647 h 42"/>
                <a:gd name="T86" fmla="*/ 2147483647 w 100"/>
                <a:gd name="T87" fmla="*/ 2147483647 h 42"/>
                <a:gd name="T88" fmla="*/ 2147483647 w 100"/>
                <a:gd name="T89" fmla="*/ 2147483647 h 42"/>
                <a:gd name="T90" fmla="*/ 2147483647 w 100"/>
                <a:gd name="T91" fmla="*/ 2147483647 h 42"/>
                <a:gd name="T92" fmla="*/ 2147483647 w 100"/>
                <a:gd name="T93" fmla="*/ 2147483647 h 42"/>
                <a:gd name="T94" fmla="*/ 2147483647 w 100"/>
                <a:gd name="T95" fmla="*/ 2147483647 h 42"/>
                <a:gd name="T96" fmla="*/ 2147483647 w 100"/>
                <a:gd name="T97" fmla="*/ 2147483647 h 42"/>
                <a:gd name="T98" fmla="*/ 2147483647 w 100"/>
                <a:gd name="T99" fmla="*/ 2147483647 h 42"/>
                <a:gd name="T100" fmla="*/ 0 w 100"/>
                <a:gd name="T101" fmla="*/ 2147483647 h 42"/>
                <a:gd name="T102" fmla="*/ 0 w 100"/>
                <a:gd name="T103" fmla="*/ 2147483647 h 42"/>
                <a:gd name="T104" fmla="*/ 2147483647 w 100"/>
                <a:gd name="T105" fmla="*/ 2147483647 h 4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0"/>
                <a:gd name="T160" fmla="*/ 0 h 42"/>
                <a:gd name="T161" fmla="*/ 100 w 100"/>
                <a:gd name="T162" fmla="*/ 42 h 4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0" h="42">
                  <a:moveTo>
                    <a:pt x="1" y="14"/>
                  </a:moveTo>
                  <a:lnTo>
                    <a:pt x="10" y="9"/>
                  </a:lnTo>
                  <a:lnTo>
                    <a:pt x="18" y="5"/>
                  </a:lnTo>
                  <a:lnTo>
                    <a:pt x="28" y="2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55" y="0"/>
                  </a:lnTo>
                  <a:lnTo>
                    <a:pt x="63" y="2"/>
                  </a:lnTo>
                  <a:lnTo>
                    <a:pt x="72" y="3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4" y="5"/>
                  </a:lnTo>
                  <a:lnTo>
                    <a:pt x="90" y="7"/>
                  </a:lnTo>
                  <a:lnTo>
                    <a:pt x="94" y="10"/>
                  </a:lnTo>
                  <a:lnTo>
                    <a:pt x="97" y="13"/>
                  </a:lnTo>
                  <a:lnTo>
                    <a:pt x="100" y="17"/>
                  </a:lnTo>
                  <a:lnTo>
                    <a:pt x="100" y="21"/>
                  </a:lnTo>
                  <a:lnTo>
                    <a:pt x="99" y="25"/>
                  </a:lnTo>
                  <a:lnTo>
                    <a:pt x="96" y="26"/>
                  </a:lnTo>
                  <a:lnTo>
                    <a:pt x="92" y="27"/>
                  </a:lnTo>
                  <a:lnTo>
                    <a:pt x="89" y="27"/>
                  </a:lnTo>
                  <a:lnTo>
                    <a:pt x="85" y="27"/>
                  </a:lnTo>
                  <a:lnTo>
                    <a:pt x="77" y="25"/>
                  </a:lnTo>
                  <a:lnTo>
                    <a:pt x="66" y="25"/>
                  </a:lnTo>
                  <a:lnTo>
                    <a:pt x="64" y="33"/>
                  </a:lnTo>
                  <a:lnTo>
                    <a:pt x="61" y="42"/>
                  </a:lnTo>
                  <a:lnTo>
                    <a:pt x="50" y="42"/>
                  </a:lnTo>
                  <a:lnTo>
                    <a:pt x="40" y="42"/>
                  </a:lnTo>
                  <a:lnTo>
                    <a:pt x="37" y="37"/>
                  </a:lnTo>
                  <a:lnTo>
                    <a:pt x="36" y="33"/>
                  </a:lnTo>
                  <a:lnTo>
                    <a:pt x="36" y="31"/>
                  </a:lnTo>
                  <a:lnTo>
                    <a:pt x="34" y="29"/>
                  </a:lnTo>
                  <a:lnTo>
                    <a:pt x="32" y="27"/>
                  </a:lnTo>
                  <a:lnTo>
                    <a:pt x="29" y="25"/>
                  </a:lnTo>
                  <a:lnTo>
                    <a:pt x="28" y="23"/>
                  </a:lnTo>
                  <a:lnTo>
                    <a:pt x="27" y="21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4"/>
                  </a:lnTo>
                  <a:lnTo>
                    <a:pt x="18" y="21"/>
                  </a:lnTo>
                  <a:lnTo>
                    <a:pt x="12" y="25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1" y="14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43523" y="3864525"/>
              <a:ext cx="16072" cy="16081"/>
            </a:xfrm>
            <a:custGeom>
              <a:avLst/>
              <a:gdLst>
                <a:gd name="T0" fmla="*/ 2147483647 w 84"/>
                <a:gd name="T1" fmla="*/ 2147483647 h 76"/>
                <a:gd name="T2" fmla="*/ 2147483647 w 84"/>
                <a:gd name="T3" fmla="*/ 2147483647 h 76"/>
                <a:gd name="T4" fmla="*/ 2147483647 w 84"/>
                <a:gd name="T5" fmla="*/ 2147483647 h 76"/>
                <a:gd name="T6" fmla="*/ 2147483647 w 84"/>
                <a:gd name="T7" fmla="*/ 2147483647 h 76"/>
                <a:gd name="T8" fmla="*/ 2147483647 w 84"/>
                <a:gd name="T9" fmla="*/ 2147483647 h 76"/>
                <a:gd name="T10" fmla="*/ 2147483647 w 84"/>
                <a:gd name="T11" fmla="*/ 2147483647 h 76"/>
                <a:gd name="T12" fmla="*/ 2147483647 w 84"/>
                <a:gd name="T13" fmla="*/ 2147483647 h 76"/>
                <a:gd name="T14" fmla="*/ 2147483647 w 84"/>
                <a:gd name="T15" fmla="*/ 2147483647 h 76"/>
                <a:gd name="T16" fmla="*/ 2147483647 w 84"/>
                <a:gd name="T17" fmla="*/ 2147483647 h 76"/>
                <a:gd name="T18" fmla="*/ 2147483647 w 84"/>
                <a:gd name="T19" fmla="*/ 2147483647 h 76"/>
                <a:gd name="T20" fmla="*/ 2147483647 w 84"/>
                <a:gd name="T21" fmla="*/ 2147483647 h 76"/>
                <a:gd name="T22" fmla="*/ 2147483647 w 84"/>
                <a:gd name="T23" fmla="*/ 2147483647 h 76"/>
                <a:gd name="T24" fmla="*/ 2147483647 w 84"/>
                <a:gd name="T25" fmla="*/ 2147483647 h 76"/>
                <a:gd name="T26" fmla="*/ 2147483647 w 84"/>
                <a:gd name="T27" fmla="*/ 2147483647 h 76"/>
                <a:gd name="T28" fmla="*/ 2147483647 w 84"/>
                <a:gd name="T29" fmla="*/ 2147483647 h 76"/>
                <a:gd name="T30" fmla="*/ 2147483647 w 84"/>
                <a:gd name="T31" fmla="*/ 2147483647 h 76"/>
                <a:gd name="T32" fmla="*/ 2147483647 w 84"/>
                <a:gd name="T33" fmla="*/ 2147483647 h 76"/>
                <a:gd name="T34" fmla="*/ 2147483647 w 84"/>
                <a:gd name="T35" fmla="*/ 2147483647 h 76"/>
                <a:gd name="T36" fmla="*/ 2147483647 w 84"/>
                <a:gd name="T37" fmla="*/ 0 h 76"/>
                <a:gd name="T38" fmla="*/ 2147483647 w 84"/>
                <a:gd name="T39" fmla="*/ 2147483647 h 76"/>
                <a:gd name="T40" fmla="*/ 2147483647 w 84"/>
                <a:gd name="T41" fmla="*/ 2147483647 h 76"/>
                <a:gd name="T42" fmla="*/ 2147483647 w 84"/>
                <a:gd name="T43" fmla="*/ 2147483647 h 76"/>
                <a:gd name="T44" fmla="*/ 2147483647 w 84"/>
                <a:gd name="T45" fmla="*/ 2147483647 h 76"/>
                <a:gd name="T46" fmla="*/ 0 w 84"/>
                <a:gd name="T47" fmla="*/ 2147483647 h 76"/>
                <a:gd name="T48" fmla="*/ 0 w 84"/>
                <a:gd name="T49" fmla="*/ 2147483647 h 76"/>
                <a:gd name="T50" fmla="*/ 2147483647 w 84"/>
                <a:gd name="T51" fmla="*/ 2147483647 h 76"/>
                <a:gd name="T52" fmla="*/ 2147483647 w 84"/>
                <a:gd name="T53" fmla="*/ 2147483647 h 76"/>
                <a:gd name="T54" fmla="*/ 2147483647 w 84"/>
                <a:gd name="T55" fmla="*/ 2147483647 h 76"/>
                <a:gd name="T56" fmla="*/ 2147483647 w 84"/>
                <a:gd name="T57" fmla="*/ 2147483647 h 76"/>
                <a:gd name="T58" fmla="*/ 2147483647 w 84"/>
                <a:gd name="T59" fmla="*/ 2147483647 h 76"/>
                <a:gd name="T60" fmla="*/ 2147483647 w 84"/>
                <a:gd name="T61" fmla="*/ 2147483647 h 76"/>
                <a:gd name="T62" fmla="*/ 2147483647 w 84"/>
                <a:gd name="T63" fmla="*/ 2147483647 h 76"/>
                <a:gd name="T64" fmla="*/ 2147483647 w 84"/>
                <a:gd name="T65" fmla="*/ 2147483647 h 76"/>
                <a:gd name="T66" fmla="*/ 2147483647 w 84"/>
                <a:gd name="T67" fmla="*/ 2147483647 h 76"/>
                <a:gd name="T68" fmla="*/ 2147483647 w 84"/>
                <a:gd name="T69" fmla="*/ 2147483647 h 76"/>
                <a:gd name="T70" fmla="*/ 2147483647 w 84"/>
                <a:gd name="T71" fmla="*/ 2147483647 h 76"/>
                <a:gd name="T72" fmla="*/ 2147483647 w 84"/>
                <a:gd name="T73" fmla="*/ 2147483647 h 76"/>
                <a:gd name="T74" fmla="*/ 2147483647 w 84"/>
                <a:gd name="T75" fmla="*/ 2147483647 h 76"/>
                <a:gd name="T76" fmla="*/ 2147483647 w 84"/>
                <a:gd name="T77" fmla="*/ 2147483647 h 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4"/>
                <a:gd name="T118" fmla="*/ 0 h 76"/>
                <a:gd name="T119" fmla="*/ 84 w 84"/>
                <a:gd name="T120" fmla="*/ 76 h 7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4" h="76">
                  <a:moveTo>
                    <a:pt x="76" y="76"/>
                  </a:moveTo>
                  <a:lnTo>
                    <a:pt x="80" y="73"/>
                  </a:lnTo>
                  <a:lnTo>
                    <a:pt x="83" y="72"/>
                  </a:lnTo>
                  <a:lnTo>
                    <a:pt x="84" y="71"/>
                  </a:lnTo>
                  <a:lnTo>
                    <a:pt x="81" y="71"/>
                  </a:lnTo>
                  <a:lnTo>
                    <a:pt x="74" y="66"/>
                  </a:lnTo>
                  <a:lnTo>
                    <a:pt x="67" y="60"/>
                  </a:lnTo>
                  <a:lnTo>
                    <a:pt x="61" y="54"/>
                  </a:lnTo>
                  <a:lnTo>
                    <a:pt x="55" y="45"/>
                  </a:lnTo>
                  <a:lnTo>
                    <a:pt x="45" y="30"/>
                  </a:lnTo>
                  <a:lnTo>
                    <a:pt x="33" y="17"/>
                  </a:lnTo>
                  <a:lnTo>
                    <a:pt x="38" y="22"/>
                  </a:lnTo>
                  <a:lnTo>
                    <a:pt x="37" y="21"/>
                  </a:lnTo>
                  <a:lnTo>
                    <a:pt x="31" y="16"/>
                  </a:lnTo>
                  <a:lnTo>
                    <a:pt x="22" y="9"/>
                  </a:lnTo>
                  <a:lnTo>
                    <a:pt x="18" y="5"/>
                  </a:lnTo>
                  <a:lnTo>
                    <a:pt x="14" y="3"/>
                  </a:lnTo>
                  <a:lnTo>
                    <a:pt x="10" y="1"/>
                  </a:lnTo>
                  <a:lnTo>
                    <a:pt x="6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9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4" y="22"/>
                  </a:lnTo>
                  <a:lnTo>
                    <a:pt x="7" y="24"/>
                  </a:lnTo>
                  <a:lnTo>
                    <a:pt x="12" y="27"/>
                  </a:lnTo>
                  <a:lnTo>
                    <a:pt x="21" y="33"/>
                  </a:lnTo>
                  <a:lnTo>
                    <a:pt x="27" y="38"/>
                  </a:lnTo>
                  <a:lnTo>
                    <a:pt x="39" y="52"/>
                  </a:lnTo>
                  <a:lnTo>
                    <a:pt x="49" y="66"/>
                  </a:lnTo>
                  <a:lnTo>
                    <a:pt x="58" y="69"/>
                  </a:lnTo>
                  <a:lnTo>
                    <a:pt x="67" y="71"/>
                  </a:lnTo>
                  <a:lnTo>
                    <a:pt x="70" y="72"/>
                  </a:lnTo>
                  <a:lnTo>
                    <a:pt x="73" y="73"/>
                  </a:lnTo>
                  <a:lnTo>
                    <a:pt x="75" y="75"/>
                  </a:lnTo>
                  <a:lnTo>
                    <a:pt x="76" y="7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820317" y="3800201"/>
              <a:ext cx="40181" cy="32162"/>
            </a:xfrm>
            <a:custGeom>
              <a:avLst/>
              <a:gdLst>
                <a:gd name="T0" fmla="*/ 2147483647 w 176"/>
                <a:gd name="T1" fmla="*/ 2147483647 h 133"/>
                <a:gd name="T2" fmla="*/ 2147483647 w 176"/>
                <a:gd name="T3" fmla="*/ 2147483647 h 133"/>
                <a:gd name="T4" fmla="*/ 2147483647 w 176"/>
                <a:gd name="T5" fmla="*/ 2147483647 h 133"/>
                <a:gd name="T6" fmla="*/ 2147483647 w 176"/>
                <a:gd name="T7" fmla="*/ 2147483647 h 133"/>
                <a:gd name="T8" fmla="*/ 2147483647 w 176"/>
                <a:gd name="T9" fmla="*/ 2147483647 h 133"/>
                <a:gd name="T10" fmla="*/ 2147483647 w 176"/>
                <a:gd name="T11" fmla="*/ 0 h 133"/>
                <a:gd name="T12" fmla="*/ 2147483647 w 176"/>
                <a:gd name="T13" fmla="*/ 0 h 133"/>
                <a:gd name="T14" fmla="*/ 2147483647 w 176"/>
                <a:gd name="T15" fmla="*/ 2147483647 h 133"/>
                <a:gd name="T16" fmla="*/ 2147483647 w 176"/>
                <a:gd name="T17" fmla="*/ 2147483647 h 133"/>
                <a:gd name="T18" fmla="*/ 2147483647 w 176"/>
                <a:gd name="T19" fmla="*/ 2147483647 h 133"/>
                <a:gd name="T20" fmla="*/ 2147483647 w 176"/>
                <a:gd name="T21" fmla="*/ 2147483647 h 133"/>
                <a:gd name="T22" fmla="*/ 2147483647 w 176"/>
                <a:gd name="T23" fmla="*/ 2147483647 h 133"/>
                <a:gd name="T24" fmla="*/ 2147483647 w 176"/>
                <a:gd name="T25" fmla="*/ 2147483647 h 133"/>
                <a:gd name="T26" fmla="*/ 2147483647 w 176"/>
                <a:gd name="T27" fmla="*/ 2147483647 h 133"/>
                <a:gd name="T28" fmla="*/ 2147483647 w 176"/>
                <a:gd name="T29" fmla="*/ 2147483647 h 133"/>
                <a:gd name="T30" fmla="*/ 2147483647 w 176"/>
                <a:gd name="T31" fmla="*/ 2147483647 h 133"/>
                <a:gd name="T32" fmla="*/ 2147483647 w 176"/>
                <a:gd name="T33" fmla="*/ 2147483647 h 133"/>
                <a:gd name="T34" fmla="*/ 2147483647 w 176"/>
                <a:gd name="T35" fmla="*/ 2147483647 h 133"/>
                <a:gd name="T36" fmla="*/ 2147483647 w 176"/>
                <a:gd name="T37" fmla="*/ 2147483647 h 133"/>
                <a:gd name="T38" fmla="*/ 2147483647 w 176"/>
                <a:gd name="T39" fmla="*/ 2147483647 h 133"/>
                <a:gd name="T40" fmla="*/ 2147483647 w 176"/>
                <a:gd name="T41" fmla="*/ 2147483647 h 133"/>
                <a:gd name="T42" fmla="*/ 2147483647 w 176"/>
                <a:gd name="T43" fmla="*/ 2147483647 h 133"/>
                <a:gd name="T44" fmla="*/ 0 w 176"/>
                <a:gd name="T45" fmla="*/ 2147483647 h 133"/>
                <a:gd name="T46" fmla="*/ 2147483647 w 176"/>
                <a:gd name="T47" fmla="*/ 2147483647 h 133"/>
                <a:gd name="T48" fmla="*/ 2147483647 w 176"/>
                <a:gd name="T49" fmla="*/ 2147483647 h 133"/>
                <a:gd name="T50" fmla="*/ 2147483647 w 176"/>
                <a:gd name="T51" fmla="*/ 2147483647 h 133"/>
                <a:gd name="T52" fmla="*/ 2147483647 w 176"/>
                <a:gd name="T53" fmla="*/ 2147483647 h 133"/>
                <a:gd name="T54" fmla="*/ 2147483647 w 176"/>
                <a:gd name="T55" fmla="*/ 2147483647 h 133"/>
                <a:gd name="T56" fmla="*/ 2147483647 w 176"/>
                <a:gd name="T57" fmla="*/ 2147483647 h 133"/>
                <a:gd name="T58" fmla="*/ 2147483647 w 176"/>
                <a:gd name="T59" fmla="*/ 2147483647 h 133"/>
                <a:gd name="T60" fmla="*/ 2147483647 w 176"/>
                <a:gd name="T61" fmla="*/ 2147483647 h 133"/>
                <a:gd name="T62" fmla="*/ 2147483647 w 176"/>
                <a:gd name="T63" fmla="*/ 2147483647 h 133"/>
                <a:gd name="T64" fmla="*/ 2147483647 w 176"/>
                <a:gd name="T65" fmla="*/ 2147483647 h 133"/>
                <a:gd name="T66" fmla="*/ 2147483647 w 176"/>
                <a:gd name="T67" fmla="*/ 2147483647 h 133"/>
                <a:gd name="T68" fmla="*/ 2147483647 w 176"/>
                <a:gd name="T69" fmla="*/ 2147483647 h 133"/>
                <a:gd name="T70" fmla="*/ 2147483647 w 176"/>
                <a:gd name="T71" fmla="*/ 2147483647 h 133"/>
                <a:gd name="T72" fmla="*/ 2147483647 w 176"/>
                <a:gd name="T73" fmla="*/ 2147483647 h 133"/>
                <a:gd name="T74" fmla="*/ 2147483647 w 176"/>
                <a:gd name="T75" fmla="*/ 2147483647 h 13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6"/>
                <a:gd name="T115" fmla="*/ 0 h 133"/>
                <a:gd name="T116" fmla="*/ 176 w 176"/>
                <a:gd name="T117" fmla="*/ 133 h 13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6" h="133">
                  <a:moveTo>
                    <a:pt x="159" y="46"/>
                  </a:moveTo>
                  <a:lnTo>
                    <a:pt x="163" y="41"/>
                  </a:lnTo>
                  <a:lnTo>
                    <a:pt x="167" y="35"/>
                  </a:lnTo>
                  <a:lnTo>
                    <a:pt x="171" y="29"/>
                  </a:lnTo>
                  <a:lnTo>
                    <a:pt x="174" y="22"/>
                  </a:lnTo>
                  <a:lnTo>
                    <a:pt x="176" y="16"/>
                  </a:lnTo>
                  <a:lnTo>
                    <a:pt x="176" y="9"/>
                  </a:lnTo>
                  <a:lnTo>
                    <a:pt x="175" y="7"/>
                  </a:lnTo>
                  <a:lnTo>
                    <a:pt x="174" y="5"/>
                  </a:lnTo>
                  <a:lnTo>
                    <a:pt x="172" y="3"/>
                  </a:lnTo>
                  <a:lnTo>
                    <a:pt x="169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41" y="2"/>
                  </a:lnTo>
                  <a:lnTo>
                    <a:pt x="135" y="3"/>
                  </a:lnTo>
                  <a:lnTo>
                    <a:pt x="130" y="6"/>
                  </a:lnTo>
                  <a:lnTo>
                    <a:pt x="125" y="9"/>
                  </a:lnTo>
                  <a:lnTo>
                    <a:pt x="116" y="16"/>
                  </a:lnTo>
                  <a:lnTo>
                    <a:pt x="108" y="24"/>
                  </a:lnTo>
                  <a:lnTo>
                    <a:pt x="100" y="32"/>
                  </a:lnTo>
                  <a:lnTo>
                    <a:pt x="94" y="40"/>
                  </a:lnTo>
                  <a:lnTo>
                    <a:pt x="91" y="45"/>
                  </a:lnTo>
                  <a:lnTo>
                    <a:pt x="89" y="52"/>
                  </a:lnTo>
                  <a:lnTo>
                    <a:pt x="89" y="59"/>
                  </a:lnTo>
                  <a:lnTo>
                    <a:pt x="88" y="67"/>
                  </a:lnTo>
                  <a:lnTo>
                    <a:pt x="84" y="71"/>
                  </a:lnTo>
                  <a:lnTo>
                    <a:pt x="80" y="75"/>
                  </a:lnTo>
                  <a:lnTo>
                    <a:pt x="73" y="79"/>
                  </a:lnTo>
                  <a:lnTo>
                    <a:pt x="66" y="83"/>
                  </a:lnTo>
                  <a:lnTo>
                    <a:pt x="62" y="87"/>
                  </a:lnTo>
                  <a:lnTo>
                    <a:pt x="57" y="89"/>
                  </a:lnTo>
                  <a:lnTo>
                    <a:pt x="52" y="89"/>
                  </a:lnTo>
                  <a:lnTo>
                    <a:pt x="45" y="89"/>
                  </a:lnTo>
                  <a:lnTo>
                    <a:pt x="40" y="91"/>
                  </a:lnTo>
                  <a:lnTo>
                    <a:pt x="35" y="94"/>
                  </a:lnTo>
                  <a:lnTo>
                    <a:pt x="32" y="97"/>
                  </a:lnTo>
                  <a:lnTo>
                    <a:pt x="30" y="100"/>
                  </a:lnTo>
                  <a:lnTo>
                    <a:pt x="25" y="106"/>
                  </a:lnTo>
                  <a:lnTo>
                    <a:pt x="17" y="110"/>
                  </a:lnTo>
                  <a:lnTo>
                    <a:pt x="12" y="115"/>
                  </a:lnTo>
                  <a:lnTo>
                    <a:pt x="5" y="118"/>
                  </a:lnTo>
                  <a:lnTo>
                    <a:pt x="2" y="121"/>
                  </a:lnTo>
                  <a:lnTo>
                    <a:pt x="1" y="123"/>
                  </a:lnTo>
                  <a:lnTo>
                    <a:pt x="0" y="124"/>
                  </a:lnTo>
                  <a:lnTo>
                    <a:pt x="1" y="126"/>
                  </a:lnTo>
                  <a:lnTo>
                    <a:pt x="4" y="130"/>
                  </a:lnTo>
                  <a:lnTo>
                    <a:pt x="7" y="132"/>
                  </a:lnTo>
                  <a:lnTo>
                    <a:pt x="11" y="133"/>
                  </a:lnTo>
                  <a:lnTo>
                    <a:pt x="15" y="132"/>
                  </a:lnTo>
                  <a:lnTo>
                    <a:pt x="19" y="132"/>
                  </a:lnTo>
                  <a:lnTo>
                    <a:pt x="23" y="130"/>
                  </a:lnTo>
                  <a:lnTo>
                    <a:pt x="26" y="128"/>
                  </a:lnTo>
                  <a:lnTo>
                    <a:pt x="29" y="126"/>
                  </a:lnTo>
                  <a:lnTo>
                    <a:pt x="35" y="124"/>
                  </a:lnTo>
                  <a:lnTo>
                    <a:pt x="40" y="121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8" y="106"/>
                  </a:lnTo>
                  <a:lnTo>
                    <a:pt x="66" y="100"/>
                  </a:lnTo>
                  <a:lnTo>
                    <a:pt x="82" y="93"/>
                  </a:lnTo>
                  <a:lnTo>
                    <a:pt x="96" y="89"/>
                  </a:lnTo>
                  <a:lnTo>
                    <a:pt x="103" y="86"/>
                  </a:lnTo>
                  <a:lnTo>
                    <a:pt x="111" y="82"/>
                  </a:lnTo>
                  <a:lnTo>
                    <a:pt x="118" y="78"/>
                  </a:lnTo>
                  <a:lnTo>
                    <a:pt x="126" y="72"/>
                  </a:lnTo>
                  <a:lnTo>
                    <a:pt x="131" y="70"/>
                  </a:lnTo>
                  <a:lnTo>
                    <a:pt x="136" y="67"/>
                  </a:lnTo>
                  <a:lnTo>
                    <a:pt x="141" y="63"/>
                  </a:lnTo>
                  <a:lnTo>
                    <a:pt x="145" y="59"/>
                  </a:lnTo>
                  <a:lnTo>
                    <a:pt x="149" y="55"/>
                  </a:lnTo>
                  <a:lnTo>
                    <a:pt x="154" y="51"/>
                  </a:lnTo>
                  <a:lnTo>
                    <a:pt x="159" y="48"/>
                  </a:lnTo>
                  <a:lnTo>
                    <a:pt x="164" y="46"/>
                  </a:lnTo>
                  <a:lnTo>
                    <a:pt x="161" y="46"/>
                  </a:lnTo>
                  <a:lnTo>
                    <a:pt x="159" y="4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60497" y="3784120"/>
              <a:ext cx="48217" cy="32162"/>
            </a:xfrm>
            <a:custGeom>
              <a:avLst/>
              <a:gdLst>
                <a:gd name="T0" fmla="*/ 2147483647 w 197"/>
                <a:gd name="T1" fmla="*/ 2147483647 h 130"/>
                <a:gd name="T2" fmla="*/ 2147483647 w 197"/>
                <a:gd name="T3" fmla="*/ 2147483647 h 130"/>
                <a:gd name="T4" fmla="*/ 2147483647 w 197"/>
                <a:gd name="T5" fmla="*/ 2147483647 h 130"/>
                <a:gd name="T6" fmla="*/ 2147483647 w 197"/>
                <a:gd name="T7" fmla="*/ 2147483647 h 130"/>
                <a:gd name="T8" fmla="*/ 2147483647 w 197"/>
                <a:gd name="T9" fmla="*/ 2147483647 h 130"/>
                <a:gd name="T10" fmla="*/ 2147483647 w 197"/>
                <a:gd name="T11" fmla="*/ 2147483647 h 130"/>
                <a:gd name="T12" fmla="*/ 2147483647 w 197"/>
                <a:gd name="T13" fmla="*/ 2147483647 h 130"/>
                <a:gd name="T14" fmla="*/ 2147483647 w 197"/>
                <a:gd name="T15" fmla="*/ 2147483647 h 130"/>
                <a:gd name="T16" fmla="*/ 2147483647 w 197"/>
                <a:gd name="T17" fmla="*/ 2147483647 h 130"/>
                <a:gd name="T18" fmla="*/ 2147483647 w 197"/>
                <a:gd name="T19" fmla="*/ 2147483647 h 130"/>
                <a:gd name="T20" fmla="*/ 2147483647 w 197"/>
                <a:gd name="T21" fmla="*/ 2147483647 h 130"/>
                <a:gd name="T22" fmla="*/ 2147483647 w 197"/>
                <a:gd name="T23" fmla="*/ 2147483647 h 130"/>
                <a:gd name="T24" fmla="*/ 2147483647 w 197"/>
                <a:gd name="T25" fmla="*/ 2147483647 h 130"/>
                <a:gd name="T26" fmla="*/ 2147483647 w 197"/>
                <a:gd name="T27" fmla="*/ 2147483647 h 130"/>
                <a:gd name="T28" fmla="*/ 2147483647 w 197"/>
                <a:gd name="T29" fmla="*/ 2147483647 h 130"/>
                <a:gd name="T30" fmla="*/ 2147483647 w 197"/>
                <a:gd name="T31" fmla="*/ 2147483647 h 130"/>
                <a:gd name="T32" fmla="*/ 2147483647 w 197"/>
                <a:gd name="T33" fmla="*/ 2147483647 h 130"/>
                <a:gd name="T34" fmla="*/ 2147483647 w 197"/>
                <a:gd name="T35" fmla="*/ 2147483647 h 130"/>
                <a:gd name="T36" fmla="*/ 2147483647 w 197"/>
                <a:gd name="T37" fmla="*/ 2147483647 h 130"/>
                <a:gd name="T38" fmla="*/ 2147483647 w 197"/>
                <a:gd name="T39" fmla="*/ 2147483647 h 130"/>
                <a:gd name="T40" fmla="*/ 2147483647 w 197"/>
                <a:gd name="T41" fmla="*/ 2147483647 h 130"/>
                <a:gd name="T42" fmla="*/ 2147483647 w 197"/>
                <a:gd name="T43" fmla="*/ 2147483647 h 130"/>
                <a:gd name="T44" fmla="*/ 2147483647 w 197"/>
                <a:gd name="T45" fmla="*/ 2147483647 h 130"/>
                <a:gd name="T46" fmla="*/ 2147483647 w 197"/>
                <a:gd name="T47" fmla="*/ 2147483647 h 130"/>
                <a:gd name="T48" fmla="*/ 2147483647 w 197"/>
                <a:gd name="T49" fmla="*/ 2147483647 h 130"/>
                <a:gd name="T50" fmla="*/ 2147483647 w 197"/>
                <a:gd name="T51" fmla="*/ 2147483647 h 130"/>
                <a:gd name="T52" fmla="*/ 2147483647 w 197"/>
                <a:gd name="T53" fmla="*/ 2147483647 h 130"/>
                <a:gd name="T54" fmla="*/ 2147483647 w 197"/>
                <a:gd name="T55" fmla="*/ 2147483647 h 130"/>
                <a:gd name="T56" fmla="*/ 2147483647 w 197"/>
                <a:gd name="T57" fmla="*/ 2147483647 h 130"/>
                <a:gd name="T58" fmla="*/ 2147483647 w 197"/>
                <a:gd name="T59" fmla="*/ 2147483647 h 130"/>
                <a:gd name="T60" fmla="*/ 2147483647 w 197"/>
                <a:gd name="T61" fmla="*/ 2147483647 h 130"/>
                <a:gd name="T62" fmla="*/ 2147483647 w 197"/>
                <a:gd name="T63" fmla="*/ 2147483647 h 130"/>
                <a:gd name="T64" fmla="*/ 2147483647 w 197"/>
                <a:gd name="T65" fmla="*/ 2147483647 h 130"/>
                <a:gd name="T66" fmla="*/ 2147483647 w 197"/>
                <a:gd name="T67" fmla="*/ 2147483647 h 130"/>
                <a:gd name="T68" fmla="*/ 2147483647 w 197"/>
                <a:gd name="T69" fmla="*/ 2147483647 h 130"/>
                <a:gd name="T70" fmla="*/ 2147483647 w 197"/>
                <a:gd name="T71" fmla="*/ 2147483647 h 130"/>
                <a:gd name="T72" fmla="*/ 2147483647 w 197"/>
                <a:gd name="T73" fmla="*/ 2147483647 h 130"/>
                <a:gd name="T74" fmla="*/ 2147483647 w 197"/>
                <a:gd name="T75" fmla="*/ 2147483647 h 130"/>
                <a:gd name="T76" fmla="*/ 2147483647 w 197"/>
                <a:gd name="T77" fmla="*/ 2147483647 h 130"/>
                <a:gd name="T78" fmla="*/ 2147483647 w 197"/>
                <a:gd name="T79" fmla="*/ 2147483647 h 130"/>
                <a:gd name="T80" fmla="*/ 2147483647 w 197"/>
                <a:gd name="T81" fmla="*/ 2147483647 h 130"/>
                <a:gd name="T82" fmla="*/ 2147483647 w 197"/>
                <a:gd name="T83" fmla="*/ 2147483647 h 1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7"/>
                <a:gd name="T127" fmla="*/ 0 h 130"/>
                <a:gd name="T128" fmla="*/ 197 w 197"/>
                <a:gd name="T129" fmla="*/ 130 h 1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7" h="130">
                  <a:moveTo>
                    <a:pt x="184" y="6"/>
                  </a:moveTo>
                  <a:lnTo>
                    <a:pt x="172" y="7"/>
                  </a:lnTo>
                  <a:lnTo>
                    <a:pt x="159" y="6"/>
                  </a:lnTo>
                  <a:lnTo>
                    <a:pt x="145" y="5"/>
                  </a:lnTo>
                  <a:lnTo>
                    <a:pt x="130" y="4"/>
                  </a:lnTo>
                  <a:lnTo>
                    <a:pt x="116" y="4"/>
                  </a:lnTo>
                  <a:lnTo>
                    <a:pt x="102" y="4"/>
                  </a:lnTo>
                  <a:lnTo>
                    <a:pt x="96" y="5"/>
                  </a:lnTo>
                  <a:lnTo>
                    <a:pt x="89" y="6"/>
                  </a:lnTo>
                  <a:lnTo>
                    <a:pt x="83" y="8"/>
                  </a:lnTo>
                  <a:lnTo>
                    <a:pt x="76" y="11"/>
                  </a:lnTo>
                  <a:lnTo>
                    <a:pt x="71" y="15"/>
                  </a:lnTo>
                  <a:lnTo>
                    <a:pt x="67" y="21"/>
                  </a:lnTo>
                  <a:lnTo>
                    <a:pt x="66" y="26"/>
                  </a:lnTo>
                  <a:lnTo>
                    <a:pt x="65" y="31"/>
                  </a:lnTo>
                  <a:lnTo>
                    <a:pt x="67" y="43"/>
                  </a:lnTo>
                  <a:lnTo>
                    <a:pt x="70" y="55"/>
                  </a:lnTo>
                  <a:lnTo>
                    <a:pt x="64" y="52"/>
                  </a:lnTo>
                  <a:lnTo>
                    <a:pt x="58" y="50"/>
                  </a:lnTo>
                  <a:lnTo>
                    <a:pt x="53" y="51"/>
                  </a:lnTo>
                  <a:lnTo>
                    <a:pt x="47" y="53"/>
                  </a:lnTo>
                  <a:lnTo>
                    <a:pt x="42" y="56"/>
                  </a:lnTo>
                  <a:lnTo>
                    <a:pt x="37" y="60"/>
                  </a:lnTo>
                  <a:lnTo>
                    <a:pt x="32" y="65"/>
                  </a:lnTo>
                  <a:lnTo>
                    <a:pt x="28" y="71"/>
                  </a:lnTo>
                  <a:lnTo>
                    <a:pt x="25" y="82"/>
                  </a:lnTo>
                  <a:lnTo>
                    <a:pt x="22" y="98"/>
                  </a:lnTo>
                  <a:lnTo>
                    <a:pt x="21" y="102"/>
                  </a:lnTo>
                  <a:lnTo>
                    <a:pt x="18" y="104"/>
                  </a:lnTo>
                  <a:lnTo>
                    <a:pt x="15" y="105"/>
                  </a:lnTo>
                  <a:lnTo>
                    <a:pt x="11" y="107"/>
                  </a:lnTo>
                  <a:lnTo>
                    <a:pt x="7" y="109"/>
                  </a:lnTo>
                  <a:lnTo>
                    <a:pt x="3" y="111"/>
                  </a:lnTo>
                  <a:lnTo>
                    <a:pt x="1" y="114"/>
                  </a:lnTo>
                  <a:lnTo>
                    <a:pt x="0" y="120"/>
                  </a:lnTo>
                  <a:lnTo>
                    <a:pt x="3" y="120"/>
                  </a:lnTo>
                  <a:lnTo>
                    <a:pt x="5" y="120"/>
                  </a:lnTo>
                  <a:lnTo>
                    <a:pt x="6" y="121"/>
                  </a:lnTo>
                  <a:lnTo>
                    <a:pt x="7" y="122"/>
                  </a:lnTo>
                  <a:lnTo>
                    <a:pt x="6" y="124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16" y="125"/>
                  </a:lnTo>
                  <a:lnTo>
                    <a:pt x="13" y="125"/>
                  </a:lnTo>
                  <a:lnTo>
                    <a:pt x="11" y="126"/>
                  </a:lnTo>
                  <a:lnTo>
                    <a:pt x="11" y="127"/>
                  </a:lnTo>
                  <a:lnTo>
                    <a:pt x="11" y="130"/>
                  </a:lnTo>
                  <a:lnTo>
                    <a:pt x="20" y="130"/>
                  </a:lnTo>
                  <a:lnTo>
                    <a:pt x="30" y="130"/>
                  </a:lnTo>
                  <a:lnTo>
                    <a:pt x="34" y="129"/>
                  </a:lnTo>
                  <a:lnTo>
                    <a:pt x="38" y="128"/>
                  </a:lnTo>
                  <a:lnTo>
                    <a:pt x="41" y="127"/>
                  </a:lnTo>
                  <a:lnTo>
                    <a:pt x="44" y="125"/>
                  </a:lnTo>
                  <a:lnTo>
                    <a:pt x="52" y="117"/>
                  </a:lnTo>
                  <a:lnTo>
                    <a:pt x="61" y="111"/>
                  </a:lnTo>
                  <a:lnTo>
                    <a:pt x="69" y="105"/>
                  </a:lnTo>
                  <a:lnTo>
                    <a:pt x="78" y="99"/>
                  </a:lnTo>
                  <a:lnTo>
                    <a:pt x="97" y="87"/>
                  </a:lnTo>
                  <a:lnTo>
                    <a:pt x="114" y="76"/>
                  </a:lnTo>
                  <a:lnTo>
                    <a:pt x="120" y="73"/>
                  </a:lnTo>
                  <a:lnTo>
                    <a:pt x="125" y="70"/>
                  </a:lnTo>
                  <a:lnTo>
                    <a:pt x="130" y="66"/>
                  </a:lnTo>
                  <a:lnTo>
                    <a:pt x="135" y="62"/>
                  </a:lnTo>
                  <a:lnTo>
                    <a:pt x="144" y="53"/>
                  </a:lnTo>
                  <a:lnTo>
                    <a:pt x="152" y="44"/>
                  </a:lnTo>
                  <a:lnTo>
                    <a:pt x="160" y="41"/>
                  </a:lnTo>
                  <a:lnTo>
                    <a:pt x="168" y="39"/>
                  </a:lnTo>
                  <a:lnTo>
                    <a:pt x="176" y="36"/>
                  </a:lnTo>
                  <a:lnTo>
                    <a:pt x="184" y="33"/>
                  </a:lnTo>
                  <a:lnTo>
                    <a:pt x="188" y="31"/>
                  </a:lnTo>
                  <a:lnTo>
                    <a:pt x="191" y="28"/>
                  </a:lnTo>
                  <a:lnTo>
                    <a:pt x="194" y="26"/>
                  </a:lnTo>
                  <a:lnTo>
                    <a:pt x="196" y="23"/>
                  </a:lnTo>
                  <a:lnTo>
                    <a:pt x="197" y="19"/>
                  </a:lnTo>
                  <a:lnTo>
                    <a:pt x="197" y="16"/>
                  </a:lnTo>
                  <a:lnTo>
                    <a:pt x="196" y="13"/>
                  </a:lnTo>
                  <a:lnTo>
                    <a:pt x="195" y="11"/>
                  </a:lnTo>
                  <a:lnTo>
                    <a:pt x="195" y="7"/>
                  </a:lnTo>
                  <a:lnTo>
                    <a:pt x="194" y="4"/>
                  </a:lnTo>
                  <a:lnTo>
                    <a:pt x="192" y="2"/>
                  </a:lnTo>
                  <a:lnTo>
                    <a:pt x="190" y="1"/>
                  </a:lnTo>
                  <a:lnTo>
                    <a:pt x="188" y="1"/>
                  </a:lnTo>
                  <a:lnTo>
                    <a:pt x="184" y="0"/>
                  </a:lnTo>
                  <a:lnTo>
                    <a:pt x="184" y="3"/>
                  </a:lnTo>
                  <a:lnTo>
                    <a:pt x="184" y="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0" name="AK"/>
            <p:cNvSpPr>
              <a:spLocks/>
            </p:cNvSpPr>
            <p:nvPr/>
          </p:nvSpPr>
          <p:spPr bwMode="auto">
            <a:xfrm>
              <a:off x="948895" y="2931825"/>
              <a:ext cx="1004513" cy="844254"/>
            </a:xfrm>
            <a:custGeom>
              <a:avLst/>
              <a:gdLst>
                <a:gd name="T0" fmla="*/ 2147483647 w 4113"/>
                <a:gd name="T1" fmla="*/ 2147483647 h 3482"/>
                <a:gd name="T2" fmla="*/ 2147483647 w 4113"/>
                <a:gd name="T3" fmla="*/ 2147483647 h 3482"/>
                <a:gd name="T4" fmla="*/ 2147483647 w 4113"/>
                <a:gd name="T5" fmla="*/ 2147483647 h 3482"/>
                <a:gd name="T6" fmla="*/ 2147483647 w 4113"/>
                <a:gd name="T7" fmla="*/ 2147483647 h 3482"/>
                <a:gd name="T8" fmla="*/ 2147483647 w 4113"/>
                <a:gd name="T9" fmla="*/ 2147483647 h 3482"/>
                <a:gd name="T10" fmla="*/ 2147483647 w 4113"/>
                <a:gd name="T11" fmla="*/ 2147483647 h 3482"/>
                <a:gd name="T12" fmla="*/ 2147483647 w 4113"/>
                <a:gd name="T13" fmla="*/ 2147483647 h 3482"/>
                <a:gd name="T14" fmla="*/ 2147483647 w 4113"/>
                <a:gd name="T15" fmla="*/ 2147483647 h 3482"/>
                <a:gd name="T16" fmla="*/ 2147483647 w 4113"/>
                <a:gd name="T17" fmla="*/ 2147483647 h 3482"/>
                <a:gd name="T18" fmla="*/ 2147483647 w 4113"/>
                <a:gd name="T19" fmla="*/ 2147483647 h 3482"/>
                <a:gd name="T20" fmla="*/ 2147483647 w 4113"/>
                <a:gd name="T21" fmla="*/ 2147483647 h 3482"/>
                <a:gd name="T22" fmla="*/ 2147483647 w 4113"/>
                <a:gd name="T23" fmla="*/ 2147483647 h 3482"/>
                <a:gd name="T24" fmla="*/ 2147483647 w 4113"/>
                <a:gd name="T25" fmla="*/ 2147483647 h 3482"/>
                <a:gd name="T26" fmla="*/ 2147483647 w 4113"/>
                <a:gd name="T27" fmla="*/ 2147483647 h 3482"/>
                <a:gd name="T28" fmla="*/ 2147483647 w 4113"/>
                <a:gd name="T29" fmla="*/ 2147483647 h 3482"/>
                <a:gd name="T30" fmla="*/ 2147483647 w 4113"/>
                <a:gd name="T31" fmla="*/ 2147483647 h 3482"/>
                <a:gd name="T32" fmla="*/ 2147483647 w 4113"/>
                <a:gd name="T33" fmla="*/ 2147483647 h 3482"/>
                <a:gd name="T34" fmla="*/ 2147483647 w 4113"/>
                <a:gd name="T35" fmla="*/ 2147483647 h 3482"/>
                <a:gd name="T36" fmla="*/ 2147483647 w 4113"/>
                <a:gd name="T37" fmla="*/ 2147483647 h 3482"/>
                <a:gd name="T38" fmla="*/ 2147483647 w 4113"/>
                <a:gd name="T39" fmla="*/ 2147483647 h 3482"/>
                <a:gd name="T40" fmla="*/ 2147483647 w 4113"/>
                <a:gd name="T41" fmla="*/ 2147483647 h 3482"/>
                <a:gd name="T42" fmla="*/ 2147483647 w 4113"/>
                <a:gd name="T43" fmla="*/ 2147483647 h 3482"/>
                <a:gd name="T44" fmla="*/ 2147483647 w 4113"/>
                <a:gd name="T45" fmla="*/ 2147483647 h 3482"/>
                <a:gd name="T46" fmla="*/ 2147483647 w 4113"/>
                <a:gd name="T47" fmla="*/ 2147483647 h 3482"/>
                <a:gd name="T48" fmla="*/ 2147483647 w 4113"/>
                <a:gd name="T49" fmla="*/ 2147483647 h 3482"/>
                <a:gd name="T50" fmla="*/ 2147483647 w 4113"/>
                <a:gd name="T51" fmla="*/ 2147483647 h 3482"/>
                <a:gd name="T52" fmla="*/ 2147483647 w 4113"/>
                <a:gd name="T53" fmla="*/ 2147483647 h 3482"/>
                <a:gd name="T54" fmla="*/ 2147483647 w 4113"/>
                <a:gd name="T55" fmla="*/ 2147483647 h 3482"/>
                <a:gd name="T56" fmla="*/ 2147483647 w 4113"/>
                <a:gd name="T57" fmla="*/ 2147483647 h 3482"/>
                <a:gd name="T58" fmla="*/ 2147483647 w 4113"/>
                <a:gd name="T59" fmla="*/ 2147483647 h 3482"/>
                <a:gd name="T60" fmla="*/ 2147483647 w 4113"/>
                <a:gd name="T61" fmla="*/ 2147483647 h 3482"/>
                <a:gd name="T62" fmla="*/ 2147483647 w 4113"/>
                <a:gd name="T63" fmla="*/ 2147483647 h 3482"/>
                <a:gd name="T64" fmla="*/ 2147483647 w 4113"/>
                <a:gd name="T65" fmla="*/ 2147483647 h 3482"/>
                <a:gd name="T66" fmla="*/ 2147483647 w 4113"/>
                <a:gd name="T67" fmla="*/ 2147483647 h 3482"/>
                <a:gd name="T68" fmla="*/ 2147483647 w 4113"/>
                <a:gd name="T69" fmla="*/ 2147483647 h 3482"/>
                <a:gd name="T70" fmla="*/ 2147483647 w 4113"/>
                <a:gd name="T71" fmla="*/ 2147483647 h 3482"/>
                <a:gd name="T72" fmla="*/ 2147483647 w 4113"/>
                <a:gd name="T73" fmla="*/ 2147483647 h 3482"/>
                <a:gd name="T74" fmla="*/ 2147483647 w 4113"/>
                <a:gd name="T75" fmla="*/ 2147483647 h 3482"/>
                <a:gd name="T76" fmla="*/ 2147483647 w 4113"/>
                <a:gd name="T77" fmla="*/ 2147483647 h 3482"/>
                <a:gd name="T78" fmla="*/ 2147483647 w 4113"/>
                <a:gd name="T79" fmla="*/ 2147483647 h 3482"/>
                <a:gd name="T80" fmla="*/ 2147483647 w 4113"/>
                <a:gd name="T81" fmla="*/ 2147483647 h 3482"/>
                <a:gd name="T82" fmla="*/ 2147483647 w 4113"/>
                <a:gd name="T83" fmla="*/ 2147483647 h 3482"/>
                <a:gd name="T84" fmla="*/ 2147483647 w 4113"/>
                <a:gd name="T85" fmla="*/ 2147483647 h 3482"/>
                <a:gd name="T86" fmla="*/ 2147483647 w 4113"/>
                <a:gd name="T87" fmla="*/ 2147483647 h 3482"/>
                <a:gd name="T88" fmla="*/ 2147483647 w 4113"/>
                <a:gd name="T89" fmla="*/ 2147483647 h 3482"/>
                <a:gd name="T90" fmla="*/ 2147483647 w 4113"/>
                <a:gd name="T91" fmla="*/ 2147483647 h 3482"/>
                <a:gd name="T92" fmla="*/ 2147483647 w 4113"/>
                <a:gd name="T93" fmla="*/ 0 h 3482"/>
                <a:gd name="T94" fmla="*/ 2147483647 w 4113"/>
                <a:gd name="T95" fmla="*/ 2147483647 h 3482"/>
                <a:gd name="T96" fmla="*/ 2147483647 w 4113"/>
                <a:gd name="T97" fmla="*/ 2147483647 h 3482"/>
                <a:gd name="T98" fmla="*/ 2147483647 w 4113"/>
                <a:gd name="T99" fmla="*/ 2147483647 h 3482"/>
                <a:gd name="T100" fmla="*/ 2147483647 w 4113"/>
                <a:gd name="T101" fmla="*/ 2147483647 h 348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113"/>
                <a:gd name="T154" fmla="*/ 0 h 3482"/>
                <a:gd name="T155" fmla="*/ 4113 w 4113"/>
                <a:gd name="T156" fmla="*/ 3482 h 348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113" h="3482">
                  <a:moveTo>
                    <a:pt x="212" y="557"/>
                  </a:moveTo>
                  <a:lnTo>
                    <a:pt x="314" y="659"/>
                  </a:lnTo>
                  <a:lnTo>
                    <a:pt x="417" y="838"/>
                  </a:lnTo>
                  <a:lnTo>
                    <a:pt x="558" y="870"/>
                  </a:lnTo>
                  <a:lnTo>
                    <a:pt x="558" y="1081"/>
                  </a:lnTo>
                  <a:lnTo>
                    <a:pt x="384" y="1081"/>
                  </a:lnTo>
                  <a:lnTo>
                    <a:pt x="384" y="940"/>
                  </a:lnTo>
                  <a:lnTo>
                    <a:pt x="352" y="940"/>
                  </a:lnTo>
                  <a:lnTo>
                    <a:pt x="0" y="1081"/>
                  </a:lnTo>
                  <a:lnTo>
                    <a:pt x="108" y="1184"/>
                  </a:lnTo>
                  <a:lnTo>
                    <a:pt x="108" y="1324"/>
                  </a:lnTo>
                  <a:lnTo>
                    <a:pt x="244" y="1395"/>
                  </a:lnTo>
                  <a:lnTo>
                    <a:pt x="455" y="1427"/>
                  </a:lnTo>
                  <a:lnTo>
                    <a:pt x="591" y="1324"/>
                  </a:lnTo>
                  <a:lnTo>
                    <a:pt x="628" y="1567"/>
                  </a:lnTo>
                  <a:lnTo>
                    <a:pt x="487" y="1600"/>
                  </a:lnTo>
                  <a:lnTo>
                    <a:pt x="455" y="1671"/>
                  </a:lnTo>
                  <a:lnTo>
                    <a:pt x="384" y="1703"/>
                  </a:lnTo>
                  <a:lnTo>
                    <a:pt x="282" y="1638"/>
                  </a:lnTo>
                  <a:lnTo>
                    <a:pt x="212" y="1773"/>
                  </a:lnTo>
                  <a:lnTo>
                    <a:pt x="38" y="1952"/>
                  </a:lnTo>
                  <a:lnTo>
                    <a:pt x="140" y="2124"/>
                  </a:lnTo>
                  <a:lnTo>
                    <a:pt x="108" y="2195"/>
                  </a:lnTo>
                  <a:lnTo>
                    <a:pt x="244" y="2330"/>
                  </a:lnTo>
                  <a:lnTo>
                    <a:pt x="417" y="2330"/>
                  </a:lnTo>
                  <a:lnTo>
                    <a:pt x="487" y="2438"/>
                  </a:lnTo>
                  <a:lnTo>
                    <a:pt x="455" y="2503"/>
                  </a:lnTo>
                  <a:lnTo>
                    <a:pt x="487" y="2611"/>
                  </a:lnTo>
                  <a:lnTo>
                    <a:pt x="628" y="2541"/>
                  </a:lnTo>
                  <a:lnTo>
                    <a:pt x="770" y="2681"/>
                  </a:lnTo>
                  <a:lnTo>
                    <a:pt x="975" y="2574"/>
                  </a:lnTo>
                  <a:lnTo>
                    <a:pt x="910" y="2714"/>
                  </a:lnTo>
                  <a:lnTo>
                    <a:pt x="910" y="2855"/>
                  </a:lnTo>
                  <a:lnTo>
                    <a:pt x="628" y="3066"/>
                  </a:lnTo>
                  <a:lnTo>
                    <a:pt x="526" y="3201"/>
                  </a:lnTo>
                  <a:lnTo>
                    <a:pt x="417" y="3201"/>
                  </a:lnTo>
                  <a:lnTo>
                    <a:pt x="244" y="3341"/>
                  </a:lnTo>
                  <a:lnTo>
                    <a:pt x="70" y="3373"/>
                  </a:lnTo>
                  <a:lnTo>
                    <a:pt x="0" y="3444"/>
                  </a:lnTo>
                  <a:lnTo>
                    <a:pt x="70" y="3482"/>
                  </a:lnTo>
                  <a:lnTo>
                    <a:pt x="417" y="3341"/>
                  </a:lnTo>
                  <a:lnTo>
                    <a:pt x="628" y="3238"/>
                  </a:lnTo>
                  <a:lnTo>
                    <a:pt x="1045" y="2957"/>
                  </a:lnTo>
                  <a:lnTo>
                    <a:pt x="1360" y="2611"/>
                  </a:lnTo>
                  <a:lnTo>
                    <a:pt x="1392" y="2541"/>
                  </a:lnTo>
                  <a:lnTo>
                    <a:pt x="1296" y="2541"/>
                  </a:lnTo>
                  <a:lnTo>
                    <a:pt x="1604" y="2087"/>
                  </a:lnTo>
                  <a:lnTo>
                    <a:pt x="1675" y="2054"/>
                  </a:lnTo>
                  <a:lnTo>
                    <a:pt x="1675" y="2124"/>
                  </a:lnTo>
                  <a:lnTo>
                    <a:pt x="1571" y="2195"/>
                  </a:lnTo>
                  <a:lnTo>
                    <a:pt x="1533" y="2400"/>
                  </a:lnTo>
                  <a:lnTo>
                    <a:pt x="1604" y="2368"/>
                  </a:lnTo>
                  <a:lnTo>
                    <a:pt x="1533" y="2438"/>
                  </a:lnTo>
                  <a:lnTo>
                    <a:pt x="1571" y="2470"/>
                  </a:lnTo>
                  <a:lnTo>
                    <a:pt x="1783" y="2330"/>
                  </a:lnTo>
                  <a:lnTo>
                    <a:pt x="1885" y="2298"/>
                  </a:lnTo>
                  <a:lnTo>
                    <a:pt x="1918" y="2195"/>
                  </a:lnTo>
                  <a:lnTo>
                    <a:pt x="1885" y="2124"/>
                  </a:lnTo>
                  <a:lnTo>
                    <a:pt x="2092" y="2087"/>
                  </a:lnTo>
                  <a:lnTo>
                    <a:pt x="2336" y="2228"/>
                  </a:lnTo>
                  <a:lnTo>
                    <a:pt x="2547" y="2157"/>
                  </a:lnTo>
                  <a:lnTo>
                    <a:pt x="2650" y="2195"/>
                  </a:lnTo>
                  <a:lnTo>
                    <a:pt x="2790" y="2195"/>
                  </a:lnTo>
                  <a:lnTo>
                    <a:pt x="3176" y="2368"/>
                  </a:lnTo>
                  <a:lnTo>
                    <a:pt x="3246" y="2438"/>
                  </a:lnTo>
                  <a:lnTo>
                    <a:pt x="3348" y="2574"/>
                  </a:lnTo>
                  <a:lnTo>
                    <a:pt x="3555" y="2714"/>
                  </a:lnTo>
                  <a:lnTo>
                    <a:pt x="3630" y="2784"/>
                  </a:lnTo>
                  <a:lnTo>
                    <a:pt x="3874" y="2925"/>
                  </a:lnTo>
                  <a:lnTo>
                    <a:pt x="4113" y="2816"/>
                  </a:lnTo>
                  <a:lnTo>
                    <a:pt x="4113" y="2681"/>
                  </a:lnTo>
                  <a:lnTo>
                    <a:pt x="4048" y="2541"/>
                  </a:lnTo>
                  <a:lnTo>
                    <a:pt x="3939" y="2503"/>
                  </a:lnTo>
                  <a:lnTo>
                    <a:pt x="3837" y="2503"/>
                  </a:lnTo>
                  <a:lnTo>
                    <a:pt x="3695" y="2400"/>
                  </a:lnTo>
                  <a:lnTo>
                    <a:pt x="3555" y="2298"/>
                  </a:lnTo>
                  <a:lnTo>
                    <a:pt x="3278" y="2017"/>
                  </a:lnTo>
                  <a:lnTo>
                    <a:pt x="3208" y="2054"/>
                  </a:lnTo>
                  <a:lnTo>
                    <a:pt x="3138" y="2157"/>
                  </a:lnTo>
                  <a:lnTo>
                    <a:pt x="3067" y="2228"/>
                  </a:lnTo>
                  <a:lnTo>
                    <a:pt x="2823" y="2087"/>
                  </a:lnTo>
                  <a:lnTo>
                    <a:pt x="2823" y="2017"/>
                  </a:lnTo>
                  <a:lnTo>
                    <a:pt x="2617" y="2087"/>
                  </a:lnTo>
                  <a:lnTo>
                    <a:pt x="2547" y="1741"/>
                  </a:lnTo>
                  <a:lnTo>
                    <a:pt x="2373" y="973"/>
                  </a:lnTo>
                  <a:lnTo>
                    <a:pt x="2233" y="453"/>
                  </a:lnTo>
                  <a:lnTo>
                    <a:pt x="2162" y="211"/>
                  </a:lnTo>
                  <a:lnTo>
                    <a:pt x="1956" y="107"/>
                  </a:lnTo>
                  <a:lnTo>
                    <a:pt x="1848" y="172"/>
                  </a:lnTo>
                  <a:lnTo>
                    <a:pt x="1501" y="107"/>
                  </a:lnTo>
                  <a:lnTo>
                    <a:pt x="1392" y="140"/>
                  </a:lnTo>
                  <a:lnTo>
                    <a:pt x="1296" y="107"/>
                  </a:lnTo>
                  <a:lnTo>
                    <a:pt x="1296" y="70"/>
                  </a:lnTo>
                  <a:lnTo>
                    <a:pt x="975" y="0"/>
                  </a:lnTo>
                  <a:lnTo>
                    <a:pt x="943" y="70"/>
                  </a:lnTo>
                  <a:lnTo>
                    <a:pt x="770" y="70"/>
                  </a:lnTo>
                  <a:lnTo>
                    <a:pt x="628" y="172"/>
                  </a:lnTo>
                  <a:lnTo>
                    <a:pt x="526" y="281"/>
                  </a:lnTo>
                  <a:lnTo>
                    <a:pt x="487" y="383"/>
                  </a:lnTo>
                  <a:lnTo>
                    <a:pt x="417" y="453"/>
                  </a:lnTo>
                  <a:lnTo>
                    <a:pt x="282" y="453"/>
                  </a:lnTo>
                  <a:lnTo>
                    <a:pt x="212" y="55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16750" y="3776079"/>
              <a:ext cx="24108" cy="8040"/>
            </a:xfrm>
            <a:custGeom>
              <a:avLst/>
              <a:gdLst>
                <a:gd name="T0" fmla="*/ 2147483647 w 92"/>
                <a:gd name="T1" fmla="*/ 2147483647 h 53"/>
                <a:gd name="T2" fmla="*/ 2147483647 w 92"/>
                <a:gd name="T3" fmla="*/ 2147483647 h 53"/>
                <a:gd name="T4" fmla="*/ 2147483647 w 92"/>
                <a:gd name="T5" fmla="*/ 2147483647 h 53"/>
                <a:gd name="T6" fmla="*/ 2147483647 w 92"/>
                <a:gd name="T7" fmla="*/ 2147483647 h 53"/>
                <a:gd name="T8" fmla="*/ 2147483647 w 92"/>
                <a:gd name="T9" fmla="*/ 2147483647 h 53"/>
                <a:gd name="T10" fmla="*/ 2147483647 w 92"/>
                <a:gd name="T11" fmla="*/ 2147483647 h 53"/>
                <a:gd name="T12" fmla="*/ 2147483647 w 92"/>
                <a:gd name="T13" fmla="*/ 2147483647 h 53"/>
                <a:gd name="T14" fmla="*/ 2147483647 w 92"/>
                <a:gd name="T15" fmla="*/ 2147483647 h 53"/>
                <a:gd name="T16" fmla="*/ 2147483647 w 92"/>
                <a:gd name="T17" fmla="*/ 2147483647 h 53"/>
                <a:gd name="T18" fmla="*/ 2147483647 w 92"/>
                <a:gd name="T19" fmla="*/ 2147483647 h 53"/>
                <a:gd name="T20" fmla="*/ 2147483647 w 92"/>
                <a:gd name="T21" fmla="*/ 2147483647 h 53"/>
                <a:gd name="T22" fmla="*/ 2147483647 w 92"/>
                <a:gd name="T23" fmla="*/ 2147483647 h 53"/>
                <a:gd name="T24" fmla="*/ 2147483647 w 92"/>
                <a:gd name="T25" fmla="*/ 2147483647 h 53"/>
                <a:gd name="T26" fmla="*/ 2147483647 w 92"/>
                <a:gd name="T27" fmla="*/ 2147483647 h 53"/>
                <a:gd name="T28" fmla="*/ 2147483647 w 92"/>
                <a:gd name="T29" fmla="*/ 2147483647 h 53"/>
                <a:gd name="T30" fmla="*/ 2147483647 w 92"/>
                <a:gd name="T31" fmla="*/ 2147483647 h 53"/>
                <a:gd name="T32" fmla="*/ 2147483647 w 92"/>
                <a:gd name="T33" fmla="*/ 2147483647 h 53"/>
                <a:gd name="T34" fmla="*/ 0 w 92"/>
                <a:gd name="T35" fmla="*/ 2147483647 h 53"/>
                <a:gd name="T36" fmla="*/ 2147483647 w 92"/>
                <a:gd name="T37" fmla="*/ 2147483647 h 53"/>
                <a:gd name="T38" fmla="*/ 2147483647 w 92"/>
                <a:gd name="T39" fmla="*/ 2147483647 h 53"/>
                <a:gd name="T40" fmla="*/ 2147483647 w 92"/>
                <a:gd name="T41" fmla="*/ 2147483647 h 53"/>
                <a:gd name="T42" fmla="*/ 2147483647 w 92"/>
                <a:gd name="T43" fmla="*/ 2147483647 h 53"/>
                <a:gd name="T44" fmla="*/ 2147483647 w 92"/>
                <a:gd name="T45" fmla="*/ 2147483647 h 53"/>
                <a:gd name="T46" fmla="*/ 2147483647 w 92"/>
                <a:gd name="T47" fmla="*/ 2147483647 h 53"/>
                <a:gd name="T48" fmla="*/ 2147483647 w 92"/>
                <a:gd name="T49" fmla="*/ 2147483647 h 53"/>
                <a:gd name="T50" fmla="*/ 2147483647 w 92"/>
                <a:gd name="T51" fmla="*/ 2147483647 h 53"/>
                <a:gd name="T52" fmla="*/ 2147483647 w 92"/>
                <a:gd name="T53" fmla="*/ 2147483647 h 53"/>
                <a:gd name="T54" fmla="*/ 2147483647 w 92"/>
                <a:gd name="T55" fmla="*/ 2147483647 h 53"/>
                <a:gd name="T56" fmla="*/ 2147483647 w 92"/>
                <a:gd name="T57" fmla="*/ 2147483647 h 53"/>
                <a:gd name="T58" fmla="*/ 2147483647 w 92"/>
                <a:gd name="T59" fmla="*/ 2147483647 h 53"/>
                <a:gd name="T60" fmla="*/ 2147483647 w 92"/>
                <a:gd name="T61" fmla="*/ 2147483647 h 53"/>
                <a:gd name="T62" fmla="*/ 2147483647 w 92"/>
                <a:gd name="T63" fmla="*/ 2147483647 h 53"/>
                <a:gd name="T64" fmla="*/ 2147483647 w 92"/>
                <a:gd name="T65" fmla="*/ 2147483647 h 53"/>
                <a:gd name="T66" fmla="*/ 2147483647 w 92"/>
                <a:gd name="T67" fmla="*/ 2147483647 h 53"/>
                <a:gd name="T68" fmla="*/ 2147483647 w 92"/>
                <a:gd name="T69" fmla="*/ 2147483647 h 53"/>
                <a:gd name="T70" fmla="*/ 2147483647 w 92"/>
                <a:gd name="T71" fmla="*/ 2147483647 h 53"/>
                <a:gd name="T72" fmla="*/ 2147483647 w 92"/>
                <a:gd name="T73" fmla="*/ 2147483647 h 53"/>
                <a:gd name="T74" fmla="*/ 2147483647 w 92"/>
                <a:gd name="T75" fmla="*/ 2147483647 h 53"/>
                <a:gd name="T76" fmla="*/ 2147483647 w 92"/>
                <a:gd name="T77" fmla="*/ 2147483647 h 53"/>
                <a:gd name="T78" fmla="*/ 2147483647 w 92"/>
                <a:gd name="T79" fmla="*/ 2147483647 h 53"/>
                <a:gd name="T80" fmla="*/ 2147483647 w 92"/>
                <a:gd name="T81" fmla="*/ 2147483647 h 53"/>
                <a:gd name="T82" fmla="*/ 2147483647 w 92"/>
                <a:gd name="T83" fmla="*/ 2147483647 h 53"/>
                <a:gd name="T84" fmla="*/ 2147483647 w 92"/>
                <a:gd name="T85" fmla="*/ 2147483647 h 53"/>
                <a:gd name="T86" fmla="*/ 2147483647 w 92"/>
                <a:gd name="T87" fmla="*/ 2083394383 h 53"/>
                <a:gd name="T88" fmla="*/ 2147483647 w 92"/>
                <a:gd name="T89" fmla="*/ 0 h 53"/>
                <a:gd name="T90" fmla="*/ 2147483647 w 92"/>
                <a:gd name="T91" fmla="*/ 0 h 53"/>
                <a:gd name="T92" fmla="*/ 2147483647 w 92"/>
                <a:gd name="T93" fmla="*/ 0 h 53"/>
                <a:gd name="T94" fmla="*/ 2147483647 w 92"/>
                <a:gd name="T95" fmla="*/ 2147483647 h 53"/>
                <a:gd name="T96" fmla="*/ 2147483647 w 92"/>
                <a:gd name="T97" fmla="*/ 2147483647 h 53"/>
                <a:gd name="T98" fmla="*/ 2147483647 w 92"/>
                <a:gd name="T99" fmla="*/ 2147483647 h 53"/>
                <a:gd name="T100" fmla="*/ 2147483647 w 92"/>
                <a:gd name="T101" fmla="*/ 2147483647 h 53"/>
                <a:gd name="T102" fmla="*/ 2147483647 w 92"/>
                <a:gd name="T103" fmla="*/ 2147483647 h 53"/>
                <a:gd name="T104" fmla="*/ 2147483647 w 92"/>
                <a:gd name="T105" fmla="*/ 2147483647 h 53"/>
                <a:gd name="T106" fmla="*/ 2147483647 w 92"/>
                <a:gd name="T107" fmla="*/ 2147483647 h 53"/>
                <a:gd name="T108" fmla="*/ 2147483647 w 92"/>
                <a:gd name="T109" fmla="*/ 2147483647 h 53"/>
                <a:gd name="T110" fmla="*/ 2147483647 w 92"/>
                <a:gd name="T111" fmla="*/ 2147483647 h 53"/>
                <a:gd name="T112" fmla="*/ 2147483647 w 92"/>
                <a:gd name="T113" fmla="*/ 2147483647 h 5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2"/>
                <a:gd name="T172" fmla="*/ 0 h 53"/>
                <a:gd name="T173" fmla="*/ 92 w 92"/>
                <a:gd name="T174" fmla="*/ 53 h 5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2" h="53">
                  <a:moveTo>
                    <a:pt x="49" y="36"/>
                  </a:moveTo>
                  <a:lnTo>
                    <a:pt x="49" y="29"/>
                  </a:lnTo>
                  <a:lnTo>
                    <a:pt x="51" y="23"/>
                  </a:lnTo>
                  <a:lnTo>
                    <a:pt x="51" y="21"/>
                  </a:lnTo>
                  <a:lnTo>
                    <a:pt x="51" y="19"/>
                  </a:lnTo>
                  <a:lnTo>
                    <a:pt x="50" y="17"/>
                  </a:lnTo>
                  <a:lnTo>
                    <a:pt x="49" y="15"/>
                  </a:lnTo>
                  <a:lnTo>
                    <a:pt x="42" y="11"/>
                  </a:lnTo>
                  <a:lnTo>
                    <a:pt x="35" y="8"/>
                  </a:lnTo>
                  <a:lnTo>
                    <a:pt x="28" y="5"/>
                  </a:lnTo>
                  <a:lnTo>
                    <a:pt x="21" y="4"/>
                  </a:lnTo>
                  <a:lnTo>
                    <a:pt x="14" y="4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6"/>
                  </a:lnTo>
                  <a:lnTo>
                    <a:pt x="2" y="8"/>
                  </a:lnTo>
                  <a:lnTo>
                    <a:pt x="1" y="9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2" y="24"/>
                  </a:lnTo>
                  <a:lnTo>
                    <a:pt x="4" y="28"/>
                  </a:lnTo>
                  <a:lnTo>
                    <a:pt x="8" y="32"/>
                  </a:lnTo>
                  <a:lnTo>
                    <a:pt x="11" y="36"/>
                  </a:lnTo>
                  <a:lnTo>
                    <a:pt x="15" y="39"/>
                  </a:lnTo>
                  <a:lnTo>
                    <a:pt x="20" y="43"/>
                  </a:lnTo>
                  <a:lnTo>
                    <a:pt x="30" y="48"/>
                  </a:lnTo>
                  <a:lnTo>
                    <a:pt x="40" y="51"/>
                  </a:lnTo>
                  <a:lnTo>
                    <a:pt x="45" y="52"/>
                  </a:lnTo>
                  <a:lnTo>
                    <a:pt x="50" y="53"/>
                  </a:lnTo>
                  <a:lnTo>
                    <a:pt x="56" y="53"/>
                  </a:lnTo>
                  <a:lnTo>
                    <a:pt x="60" y="52"/>
                  </a:lnTo>
                  <a:lnTo>
                    <a:pt x="68" y="49"/>
                  </a:lnTo>
                  <a:lnTo>
                    <a:pt x="76" y="44"/>
                  </a:lnTo>
                  <a:lnTo>
                    <a:pt x="82" y="39"/>
                  </a:lnTo>
                  <a:lnTo>
                    <a:pt x="88" y="32"/>
                  </a:lnTo>
                  <a:lnTo>
                    <a:pt x="90" y="28"/>
                  </a:lnTo>
                  <a:lnTo>
                    <a:pt x="91" y="25"/>
                  </a:lnTo>
                  <a:lnTo>
                    <a:pt x="92" y="21"/>
                  </a:lnTo>
                  <a:lnTo>
                    <a:pt x="92" y="17"/>
                  </a:lnTo>
                  <a:lnTo>
                    <a:pt x="92" y="14"/>
                  </a:lnTo>
                  <a:lnTo>
                    <a:pt x="91" y="10"/>
                  </a:lnTo>
                  <a:lnTo>
                    <a:pt x="89" y="7"/>
                  </a:lnTo>
                  <a:lnTo>
                    <a:pt x="87" y="4"/>
                  </a:lnTo>
                  <a:lnTo>
                    <a:pt x="86" y="2"/>
                  </a:lnTo>
                  <a:lnTo>
                    <a:pt x="85" y="0"/>
                  </a:lnTo>
                  <a:lnTo>
                    <a:pt x="83" y="0"/>
                  </a:lnTo>
                  <a:lnTo>
                    <a:pt x="82" y="0"/>
                  </a:lnTo>
                  <a:lnTo>
                    <a:pt x="78" y="3"/>
                  </a:lnTo>
                  <a:lnTo>
                    <a:pt x="74" y="8"/>
                  </a:lnTo>
                  <a:lnTo>
                    <a:pt x="69" y="15"/>
                  </a:lnTo>
                  <a:lnTo>
                    <a:pt x="64" y="22"/>
                  </a:lnTo>
                  <a:lnTo>
                    <a:pt x="57" y="29"/>
                  </a:lnTo>
                  <a:lnTo>
                    <a:pt x="49" y="36"/>
                  </a:lnTo>
                  <a:lnTo>
                    <a:pt x="49" y="38"/>
                  </a:lnTo>
                  <a:lnTo>
                    <a:pt x="49" y="42"/>
                  </a:lnTo>
                  <a:lnTo>
                    <a:pt x="51" y="47"/>
                  </a:lnTo>
                  <a:lnTo>
                    <a:pt x="54" y="5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860497" y="3784120"/>
              <a:ext cx="48217" cy="32162"/>
            </a:xfrm>
            <a:custGeom>
              <a:avLst/>
              <a:gdLst>
                <a:gd name="T0" fmla="*/ 2147483647 w 197"/>
                <a:gd name="T1" fmla="*/ 2147483647 h 130"/>
                <a:gd name="T2" fmla="*/ 2147483647 w 197"/>
                <a:gd name="T3" fmla="*/ 2147483647 h 130"/>
                <a:gd name="T4" fmla="*/ 2147483647 w 197"/>
                <a:gd name="T5" fmla="*/ 2147483647 h 130"/>
                <a:gd name="T6" fmla="*/ 2147483647 w 197"/>
                <a:gd name="T7" fmla="*/ 2147483647 h 130"/>
                <a:gd name="T8" fmla="*/ 2147483647 w 197"/>
                <a:gd name="T9" fmla="*/ 2147483647 h 130"/>
                <a:gd name="T10" fmla="*/ 2147483647 w 197"/>
                <a:gd name="T11" fmla="*/ 2147483647 h 130"/>
                <a:gd name="T12" fmla="*/ 2147483647 w 197"/>
                <a:gd name="T13" fmla="*/ 2147483647 h 130"/>
                <a:gd name="T14" fmla="*/ 2147483647 w 197"/>
                <a:gd name="T15" fmla="*/ 2147483647 h 130"/>
                <a:gd name="T16" fmla="*/ 2147483647 w 197"/>
                <a:gd name="T17" fmla="*/ 2147483647 h 130"/>
                <a:gd name="T18" fmla="*/ 2147483647 w 197"/>
                <a:gd name="T19" fmla="*/ 2147483647 h 130"/>
                <a:gd name="T20" fmla="*/ 2147483647 w 197"/>
                <a:gd name="T21" fmla="*/ 2147483647 h 130"/>
                <a:gd name="T22" fmla="*/ 2147483647 w 197"/>
                <a:gd name="T23" fmla="*/ 2147483647 h 130"/>
                <a:gd name="T24" fmla="*/ 2147483647 w 197"/>
                <a:gd name="T25" fmla="*/ 2147483647 h 130"/>
                <a:gd name="T26" fmla="*/ 2147483647 w 197"/>
                <a:gd name="T27" fmla="*/ 2147483647 h 130"/>
                <a:gd name="T28" fmla="*/ 2147483647 w 197"/>
                <a:gd name="T29" fmla="*/ 2147483647 h 130"/>
                <a:gd name="T30" fmla="*/ 2147483647 w 197"/>
                <a:gd name="T31" fmla="*/ 2147483647 h 130"/>
                <a:gd name="T32" fmla="*/ 2147483647 w 197"/>
                <a:gd name="T33" fmla="*/ 2147483647 h 130"/>
                <a:gd name="T34" fmla="*/ 2147483647 w 197"/>
                <a:gd name="T35" fmla="*/ 2147483647 h 130"/>
                <a:gd name="T36" fmla="*/ 2147483647 w 197"/>
                <a:gd name="T37" fmla="*/ 2147483647 h 130"/>
                <a:gd name="T38" fmla="*/ 2147483647 w 197"/>
                <a:gd name="T39" fmla="*/ 2147483647 h 130"/>
                <a:gd name="T40" fmla="*/ 2147483647 w 197"/>
                <a:gd name="T41" fmla="*/ 2147483647 h 130"/>
                <a:gd name="T42" fmla="*/ 2147483647 w 197"/>
                <a:gd name="T43" fmla="*/ 2147483647 h 130"/>
                <a:gd name="T44" fmla="*/ 2147483647 w 197"/>
                <a:gd name="T45" fmla="*/ 2147483647 h 130"/>
                <a:gd name="T46" fmla="*/ 2147483647 w 197"/>
                <a:gd name="T47" fmla="*/ 2147483647 h 130"/>
                <a:gd name="T48" fmla="*/ 2147483647 w 197"/>
                <a:gd name="T49" fmla="*/ 2147483647 h 130"/>
                <a:gd name="T50" fmla="*/ 2147483647 w 197"/>
                <a:gd name="T51" fmla="*/ 2147483647 h 130"/>
                <a:gd name="T52" fmla="*/ 2147483647 w 197"/>
                <a:gd name="T53" fmla="*/ 2147483647 h 130"/>
                <a:gd name="T54" fmla="*/ 2147483647 w 197"/>
                <a:gd name="T55" fmla="*/ 2147483647 h 130"/>
                <a:gd name="T56" fmla="*/ 2147483647 w 197"/>
                <a:gd name="T57" fmla="*/ 2147483647 h 130"/>
                <a:gd name="T58" fmla="*/ 2147483647 w 197"/>
                <a:gd name="T59" fmla="*/ 2147483647 h 130"/>
                <a:gd name="T60" fmla="*/ 2147483647 w 197"/>
                <a:gd name="T61" fmla="*/ 2147483647 h 130"/>
                <a:gd name="T62" fmla="*/ 2147483647 w 197"/>
                <a:gd name="T63" fmla="*/ 2147483647 h 130"/>
                <a:gd name="T64" fmla="*/ 2147483647 w 197"/>
                <a:gd name="T65" fmla="*/ 2147483647 h 130"/>
                <a:gd name="T66" fmla="*/ 2147483647 w 197"/>
                <a:gd name="T67" fmla="*/ 2147483647 h 130"/>
                <a:gd name="T68" fmla="*/ 2147483647 w 197"/>
                <a:gd name="T69" fmla="*/ 2147483647 h 130"/>
                <a:gd name="T70" fmla="*/ 2147483647 w 197"/>
                <a:gd name="T71" fmla="*/ 2147483647 h 130"/>
                <a:gd name="T72" fmla="*/ 2147483647 w 197"/>
                <a:gd name="T73" fmla="*/ 2147483647 h 130"/>
                <a:gd name="T74" fmla="*/ 2147483647 w 197"/>
                <a:gd name="T75" fmla="*/ 2147483647 h 130"/>
                <a:gd name="T76" fmla="*/ 2147483647 w 197"/>
                <a:gd name="T77" fmla="*/ 2147483647 h 130"/>
                <a:gd name="T78" fmla="*/ 2147483647 w 197"/>
                <a:gd name="T79" fmla="*/ 2147483647 h 130"/>
                <a:gd name="T80" fmla="*/ 2147483647 w 197"/>
                <a:gd name="T81" fmla="*/ 2147483647 h 130"/>
                <a:gd name="T82" fmla="*/ 2147483647 w 197"/>
                <a:gd name="T83" fmla="*/ 2147483647 h 1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7"/>
                <a:gd name="T127" fmla="*/ 0 h 130"/>
                <a:gd name="T128" fmla="*/ 197 w 197"/>
                <a:gd name="T129" fmla="*/ 130 h 1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7" h="130">
                  <a:moveTo>
                    <a:pt x="184" y="6"/>
                  </a:moveTo>
                  <a:lnTo>
                    <a:pt x="172" y="7"/>
                  </a:lnTo>
                  <a:lnTo>
                    <a:pt x="159" y="6"/>
                  </a:lnTo>
                  <a:lnTo>
                    <a:pt x="145" y="5"/>
                  </a:lnTo>
                  <a:lnTo>
                    <a:pt x="130" y="4"/>
                  </a:lnTo>
                  <a:lnTo>
                    <a:pt x="116" y="4"/>
                  </a:lnTo>
                  <a:lnTo>
                    <a:pt x="102" y="4"/>
                  </a:lnTo>
                  <a:lnTo>
                    <a:pt x="96" y="5"/>
                  </a:lnTo>
                  <a:lnTo>
                    <a:pt x="89" y="6"/>
                  </a:lnTo>
                  <a:lnTo>
                    <a:pt x="83" y="8"/>
                  </a:lnTo>
                  <a:lnTo>
                    <a:pt x="76" y="11"/>
                  </a:lnTo>
                  <a:lnTo>
                    <a:pt x="71" y="15"/>
                  </a:lnTo>
                  <a:lnTo>
                    <a:pt x="67" y="21"/>
                  </a:lnTo>
                  <a:lnTo>
                    <a:pt x="66" y="26"/>
                  </a:lnTo>
                  <a:lnTo>
                    <a:pt x="65" y="31"/>
                  </a:lnTo>
                  <a:lnTo>
                    <a:pt x="67" y="43"/>
                  </a:lnTo>
                  <a:lnTo>
                    <a:pt x="70" y="55"/>
                  </a:lnTo>
                  <a:lnTo>
                    <a:pt x="64" y="52"/>
                  </a:lnTo>
                  <a:lnTo>
                    <a:pt x="58" y="50"/>
                  </a:lnTo>
                  <a:lnTo>
                    <a:pt x="53" y="51"/>
                  </a:lnTo>
                  <a:lnTo>
                    <a:pt x="47" y="53"/>
                  </a:lnTo>
                  <a:lnTo>
                    <a:pt x="42" y="56"/>
                  </a:lnTo>
                  <a:lnTo>
                    <a:pt x="37" y="60"/>
                  </a:lnTo>
                  <a:lnTo>
                    <a:pt x="32" y="65"/>
                  </a:lnTo>
                  <a:lnTo>
                    <a:pt x="28" y="71"/>
                  </a:lnTo>
                  <a:lnTo>
                    <a:pt x="25" y="82"/>
                  </a:lnTo>
                  <a:lnTo>
                    <a:pt x="22" y="98"/>
                  </a:lnTo>
                  <a:lnTo>
                    <a:pt x="21" y="102"/>
                  </a:lnTo>
                  <a:lnTo>
                    <a:pt x="18" y="104"/>
                  </a:lnTo>
                  <a:lnTo>
                    <a:pt x="15" y="105"/>
                  </a:lnTo>
                  <a:lnTo>
                    <a:pt x="11" y="107"/>
                  </a:lnTo>
                  <a:lnTo>
                    <a:pt x="7" y="109"/>
                  </a:lnTo>
                  <a:lnTo>
                    <a:pt x="3" y="111"/>
                  </a:lnTo>
                  <a:lnTo>
                    <a:pt x="1" y="114"/>
                  </a:lnTo>
                  <a:lnTo>
                    <a:pt x="0" y="120"/>
                  </a:lnTo>
                  <a:lnTo>
                    <a:pt x="3" y="120"/>
                  </a:lnTo>
                  <a:lnTo>
                    <a:pt x="5" y="120"/>
                  </a:lnTo>
                  <a:lnTo>
                    <a:pt x="6" y="121"/>
                  </a:lnTo>
                  <a:lnTo>
                    <a:pt x="7" y="122"/>
                  </a:lnTo>
                  <a:lnTo>
                    <a:pt x="6" y="124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16" y="125"/>
                  </a:lnTo>
                  <a:lnTo>
                    <a:pt x="13" y="125"/>
                  </a:lnTo>
                  <a:lnTo>
                    <a:pt x="11" y="126"/>
                  </a:lnTo>
                  <a:lnTo>
                    <a:pt x="11" y="127"/>
                  </a:lnTo>
                  <a:lnTo>
                    <a:pt x="11" y="130"/>
                  </a:lnTo>
                  <a:lnTo>
                    <a:pt x="20" y="130"/>
                  </a:lnTo>
                  <a:lnTo>
                    <a:pt x="30" y="130"/>
                  </a:lnTo>
                  <a:lnTo>
                    <a:pt x="34" y="129"/>
                  </a:lnTo>
                  <a:lnTo>
                    <a:pt x="38" y="128"/>
                  </a:lnTo>
                  <a:lnTo>
                    <a:pt x="41" y="127"/>
                  </a:lnTo>
                  <a:lnTo>
                    <a:pt x="44" y="125"/>
                  </a:lnTo>
                  <a:lnTo>
                    <a:pt x="52" y="117"/>
                  </a:lnTo>
                  <a:lnTo>
                    <a:pt x="61" y="111"/>
                  </a:lnTo>
                  <a:lnTo>
                    <a:pt x="69" y="105"/>
                  </a:lnTo>
                  <a:lnTo>
                    <a:pt x="78" y="99"/>
                  </a:lnTo>
                  <a:lnTo>
                    <a:pt x="97" y="87"/>
                  </a:lnTo>
                  <a:lnTo>
                    <a:pt x="114" y="76"/>
                  </a:lnTo>
                  <a:lnTo>
                    <a:pt x="120" y="73"/>
                  </a:lnTo>
                  <a:lnTo>
                    <a:pt x="125" y="70"/>
                  </a:lnTo>
                  <a:lnTo>
                    <a:pt x="130" y="66"/>
                  </a:lnTo>
                  <a:lnTo>
                    <a:pt x="135" y="62"/>
                  </a:lnTo>
                  <a:lnTo>
                    <a:pt x="144" y="53"/>
                  </a:lnTo>
                  <a:lnTo>
                    <a:pt x="152" y="44"/>
                  </a:lnTo>
                  <a:lnTo>
                    <a:pt x="160" y="41"/>
                  </a:lnTo>
                  <a:lnTo>
                    <a:pt x="168" y="39"/>
                  </a:lnTo>
                  <a:lnTo>
                    <a:pt x="176" y="36"/>
                  </a:lnTo>
                  <a:lnTo>
                    <a:pt x="184" y="33"/>
                  </a:lnTo>
                  <a:lnTo>
                    <a:pt x="188" y="31"/>
                  </a:lnTo>
                  <a:lnTo>
                    <a:pt x="191" y="28"/>
                  </a:lnTo>
                  <a:lnTo>
                    <a:pt x="194" y="26"/>
                  </a:lnTo>
                  <a:lnTo>
                    <a:pt x="196" y="23"/>
                  </a:lnTo>
                  <a:lnTo>
                    <a:pt x="197" y="19"/>
                  </a:lnTo>
                  <a:lnTo>
                    <a:pt x="197" y="16"/>
                  </a:lnTo>
                  <a:lnTo>
                    <a:pt x="196" y="13"/>
                  </a:lnTo>
                  <a:lnTo>
                    <a:pt x="195" y="11"/>
                  </a:lnTo>
                  <a:lnTo>
                    <a:pt x="195" y="7"/>
                  </a:lnTo>
                  <a:lnTo>
                    <a:pt x="194" y="4"/>
                  </a:lnTo>
                  <a:lnTo>
                    <a:pt x="192" y="2"/>
                  </a:lnTo>
                  <a:lnTo>
                    <a:pt x="190" y="1"/>
                  </a:lnTo>
                  <a:lnTo>
                    <a:pt x="188" y="1"/>
                  </a:lnTo>
                  <a:lnTo>
                    <a:pt x="184" y="0"/>
                  </a:lnTo>
                  <a:lnTo>
                    <a:pt x="184" y="3"/>
                  </a:lnTo>
                  <a:lnTo>
                    <a:pt x="184" y="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820317" y="3800201"/>
              <a:ext cx="40181" cy="32162"/>
            </a:xfrm>
            <a:custGeom>
              <a:avLst/>
              <a:gdLst>
                <a:gd name="T0" fmla="*/ 2147483647 w 176"/>
                <a:gd name="T1" fmla="*/ 2147483647 h 133"/>
                <a:gd name="T2" fmla="*/ 2147483647 w 176"/>
                <a:gd name="T3" fmla="*/ 2147483647 h 133"/>
                <a:gd name="T4" fmla="*/ 2147483647 w 176"/>
                <a:gd name="T5" fmla="*/ 2147483647 h 133"/>
                <a:gd name="T6" fmla="*/ 2147483647 w 176"/>
                <a:gd name="T7" fmla="*/ 2147483647 h 133"/>
                <a:gd name="T8" fmla="*/ 2147483647 w 176"/>
                <a:gd name="T9" fmla="*/ 2147483647 h 133"/>
                <a:gd name="T10" fmla="*/ 2147483647 w 176"/>
                <a:gd name="T11" fmla="*/ 0 h 133"/>
                <a:gd name="T12" fmla="*/ 2147483647 w 176"/>
                <a:gd name="T13" fmla="*/ 0 h 133"/>
                <a:gd name="T14" fmla="*/ 2147483647 w 176"/>
                <a:gd name="T15" fmla="*/ 2147483647 h 133"/>
                <a:gd name="T16" fmla="*/ 2147483647 w 176"/>
                <a:gd name="T17" fmla="*/ 2147483647 h 133"/>
                <a:gd name="T18" fmla="*/ 2147483647 w 176"/>
                <a:gd name="T19" fmla="*/ 2147483647 h 133"/>
                <a:gd name="T20" fmla="*/ 2147483647 w 176"/>
                <a:gd name="T21" fmla="*/ 2147483647 h 133"/>
                <a:gd name="T22" fmla="*/ 2147483647 w 176"/>
                <a:gd name="T23" fmla="*/ 2147483647 h 133"/>
                <a:gd name="T24" fmla="*/ 2147483647 w 176"/>
                <a:gd name="T25" fmla="*/ 2147483647 h 133"/>
                <a:gd name="T26" fmla="*/ 2147483647 w 176"/>
                <a:gd name="T27" fmla="*/ 2147483647 h 133"/>
                <a:gd name="T28" fmla="*/ 2147483647 w 176"/>
                <a:gd name="T29" fmla="*/ 2147483647 h 133"/>
                <a:gd name="T30" fmla="*/ 2147483647 w 176"/>
                <a:gd name="T31" fmla="*/ 2147483647 h 133"/>
                <a:gd name="T32" fmla="*/ 2147483647 w 176"/>
                <a:gd name="T33" fmla="*/ 2147483647 h 133"/>
                <a:gd name="T34" fmla="*/ 2147483647 w 176"/>
                <a:gd name="T35" fmla="*/ 2147483647 h 133"/>
                <a:gd name="T36" fmla="*/ 2147483647 w 176"/>
                <a:gd name="T37" fmla="*/ 2147483647 h 133"/>
                <a:gd name="T38" fmla="*/ 2147483647 w 176"/>
                <a:gd name="T39" fmla="*/ 2147483647 h 133"/>
                <a:gd name="T40" fmla="*/ 2147483647 w 176"/>
                <a:gd name="T41" fmla="*/ 2147483647 h 133"/>
                <a:gd name="T42" fmla="*/ 2147483647 w 176"/>
                <a:gd name="T43" fmla="*/ 2147483647 h 133"/>
                <a:gd name="T44" fmla="*/ 0 w 176"/>
                <a:gd name="T45" fmla="*/ 2147483647 h 133"/>
                <a:gd name="T46" fmla="*/ 2147483647 w 176"/>
                <a:gd name="T47" fmla="*/ 2147483647 h 133"/>
                <a:gd name="T48" fmla="*/ 2147483647 w 176"/>
                <a:gd name="T49" fmla="*/ 2147483647 h 133"/>
                <a:gd name="T50" fmla="*/ 2147483647 w 176"/>
                <a:gd name="T51" fmla="*/ 2147483647 h 133"/>
                <a:gd name="T52" fmla="*/ 2147483647 w 176"/>
                <a:gd name="T53" fmla="*/ 2147483647 h 133"/>
                <a:gd name="T54" fmla="*/ 2147483647 w 176"/>
                <a:gd name="T55" fmla="*/ 2147483647 h 133"/>
                <a:gd name="T56" fmla="*/ 2147483647 w 176"/>
                <a:gd name="T57" fmla="*/ 2147483647 h 133"/>
                <a:gd name="T58" fmla="*/ 2147483647 w 176"/>
                <a:gd name="T59" fmla="*/ 2147483647 h 133"/>
                <a:gd name="T60" fmla="*/ 2147483647 w 176"/>
                <a:gd name="T61" fmla="*/ 2147483647 h 133"/>
                <a:gd name="T62" fmla="*/ 2147483647 w 176"/>
                <a:gd name="T63" fmla="*/ 2147483647 h 133"/>
                <a:gd name="T64" fmla="*/ 2147483647 w 176"/>
                <a:gd name="T65" fmla="*/ 2147483647 h 133"/>
                <a:gd name="T66" fmla="*/ 2147483647 w 176"/>
                <a:gd name="T67" fmla="*/ 2147483647 h 133"/>
                <a:gd name="T68" fmla="*/ 2147483647 w 176"/>
                <a:gd name="T69" fmla="*/ 2147483647 h 133"/>
                <a:gd name="T70" fmla="*/ 2147483647 w 176"/>
                <a:gd name="T71" fmla="*/ 2147483647 h 133"/>
                <a:gd name="T72" fmla="*/ 2147483647 w 176"/>
                <a:gd name="T73" fmla="*/ 2147483647 h 133"/>
                <a:gd name="T74" fmla="*/ 2147483647 w 176"/>
                <a:gd name="T75" fmla="*/ 2147483647 h 13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6"/>
                <a:gd name="T115" fmla="*/ 0 h 133"/>
                <a:gd name="T116" fmla="*/ 176 w 176"/>
                <a:gd name="T117" fmla="*/ 133 h 13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6" h="133">
                  <a:moveTo>
                    <a:pt x="159" y="46"/>
                  </a:moveTo>
                  <a:lnTo>
                    <a:pt x="163" y="41"/>
                  </a:lnTo>
                  <a:lnTo>
                    <a:pt x="167" y="35"/>
                  </a:lnTo>
                  <a:lnTo>
                    <a:pt x="171" y="29"/>
                  </a:lnTo>
                  <a:lnTo>
                    <a:pt x="174" y="22"/>
                  </a:lnTo>
                  <a:lnTo>
                    <a:pt x="176" y="16"/>
                  </a:lnTo>
                  <a:lnTo>
                    <a:pt x="176" y="9"/>
                  </a:lnTo>
                  <a:lnTo>
                    <a:pt x="175" y="7"/>
                  </a:lnTo>
                  <a:lnTo>
                    <a:pt x="174" y="5"/>
                  </a:lnTo>
                  <a:lnTo>
                    <a:pt x="172" y="3"/>
                  </a:lnTo>
                  <a:lnTo>
                    <a:pt x="169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41" y="2"/>
                  </a:lnTo>
                  <a:lnTo>
                    <a:pt x="135" y="3"/>
                  </a:lnTo>
                  <a:lnTo>
                    <a:pt x="130" y="6"/>
                  </a:lnTo>
                  <a:lnTo>
                    <a:pt x="125" y="9"/>
                  </a:lnTo>
                  <a:lnTo>
                    <a:pt x="116" y="16"/>
                  </a:lnTo>
                  <a:lnTo>
                    <a:pt x="108" y="24"/>
                  </a:lnTo>
                  <a:lnTo>
                    <a:pt x="100" y="32"/>
                  </a:lnTo>
                  <a:lnTo>
                    <a:pt x="94" y="40"/>
                  </a:lnTo>
                  <a:lnTo>
                    <a:pt x="91" y="45"/>
                  </a:lnTo>
                  <a:lnTo>
                    <a:pt x="89" y="52"/>
                  </a:lnTo>
                  <a:lnTo>
                    <a:pt x="89" y="59"/>
                  </a:lnTo>
                  <a:lnTo>
                    <a:pt x="88" y="67"/>
                  </a:lnTo>
                  <a:lnTo>
                    <a:pt x="84" y="71"/>
                  </a:lnTo>
                  <a:lnTo>
                    <a:pt x="80" y="75"/>
                  </a:lnTo>
                  <a:lnTo>
                    <a:pt x="73" y="79"/>
                  </a:lnTo>
                  <a:lnTo>
                    <a:pt x="66" y="83"/>
                  </a:lnTo>
                  <a:lnTo>
                    <a:pt x="62" y="87"/>
                  </a:lnTo>
                  <a:lnTo>
                    <a:pt x="57" y="89"/>
                  </a:lnTo>
                  <a:lnTo>
                    <a:pt x="52" y="89"/>
                  </a:lnTo>
                  <a:lnTo>
                    <a:pt x="45" y="89"/>
                  </a:lnTo>
                  <a:lnTo>
                    <a:pt x="40" y="91"/>
                  </a:lnTo>
                  <a:lnTo>
                    <a:pt x="35" y="94"/>
                  </a:lnTo>
                  <a:lnTo>
                    <a:pt x="32" y="97"/>
                  </a:lnTo>
                  <a:lnTo>
                    <a:pt x="30" y="100"/>
                  </a:lnTo>
                  <a:lnTo>
                    <a:pt x="25" y="106"/>
                  </a:lnTo>
                  <a:lnTo>
                    <a:pt x="17" y="110"/>
                  </a:lnTo>
                  <a:lnTo>
                    <a:pt x="12" y="115"/>
                  </a:lnTo>
                  <a:lnTo>
                    <a:pt x="5" y="118"/>
                  </a:lnTo>
                  <a:lnTo>
                    <a:pt x="2" y="121"/>
                  </a:lnTo>
                  <a:lnTo>
                    <a:pt x="1" y="123"/>
                  </a:lnTo>
                  <a:lnTo>
                    <a:pt x="0" y="124"/>
                  </a:lnTo>
                  <a:lnTo>
                    <a:pt x="1" y="126"/>
                  </a:lnTo>
                  <a:lnTo>
                    <a:pt x="4" y="130"/>
                  </a:lnTo>
                  <a:lnTo>
                    <a:pt x="7" y="132"/>
                  </a:lnTo>
                  <a:lnTo>
                    <a:pt x="11" y="133"/>
                  </a:lnTo>
                  <a:lnTo>
                    <a:pt x="15" y="132"/>
                  </a:lnTo>
                  <a:lnTo>
                    <a:pt x="19" y="132"/>
                  </a:lnTo>
                  <a:lnTo>
                    <a:pt x="23" y="130"/>
                  </a:lnTo>
                  <a:lnTo>
                    <a:pt x="26" y="128"/>
                  </a:lnTo>
                  <a:lnTo>
                    <a:pt x="29" y="126"/>
                  </a:lnTo>
                  <a:lnTo>
                    <a:pt x="35" y="124"/>
                  </a:lnTo>
                  <a:lnTo>
                    <a:pt x="40" y="121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8" y="106"/>
                  </a:lnTo>
                  <a:lnTo>
                    <a:pt x="66" y="100"/>
                  </a:lnTo>
                  <a:lnTo>
                    <a:pt x="82" y="93"/>
                  </a:lnTo>
                  <a:lnTo>
                    <a:pt x="96" y="89"/>
                  </a:lnTo>
                  <a:lnTo>
                    <a:pt x="103" y="86"/>
                  </a:lnTo>
                  <a:lnTo>
                    <a:pt x="111" y="82"/>
                  </a:lnTo>
                  <a:lnTo>
                    <a:pt x="118" y="78"/>
                  </a:lnTo>
                  <a:lnTo>
                    <a:pt x="126" y="72"/>
                  </a:lnTo>
                  <a:lnTo>
                    <a:pt x="131" y="70"/>
                  </a:lnTo>
                  <a:lnTo>
                    <a:pt x="136" y="67"/>
                  </a:lnTo>
                  <a:lnTo>
                    <a:pt x="141" y="63"/>
                  </a:lnTo>
                  <a:lnTo>
                    <a:pt x="145" y="59"/>
                  </a:lnTo>
                  <a:lnTo>
                    <a:pt x="149" y="55"/>
                  </a:lnTo>
                  <a:lnTo>
                    <a:pt x="154" y="51"/>
                  </a:lnTo>
                  <a:lnTo>
                    <a:pt x="159" y="48"/>
                  </a:lnTo>
                  <a:lnTo>
                    <a:pt x="164" y="46"/>
                  </a:lnTo>
                  <a:lnTo>
                    <a:pt x="161" y="46"/>
                  </a:lnTo>
                  <a:lnTo>
                    <a:pt x="159" y="4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4245" y="3840404"/>
              <a:ext cx="8036" cy="0"/>
            </a:xfrm>
            <a:custGeom>
              <a:avLst/>
              <a:gdLst>
                <a:gd name="T0" fmla="*/ 2147483647 w 43"/>
                <a:gd name="T1" fmla="*/ 0 h 17"/>
                <a:gd name="T2" fmla="*/ 2147483647 w 43"/>
                <a:gd name="T3" fmla="*/ 0 h 17"/>
                <a:gd name="T4" fmla="*/ 2147483647 w 43"/>
                <a:gd name="T5" fmla="*/ 0 h 17"/>
                <a:gd name="T6" fmla="*/ 2147483647 w 43"/>
                <a:gd name="T7" fmla="*/ 0 h 17"/>
                <a:gd name="T8" fmla="*/ 2147483647 w 43"/>
                <a:gd name="T9" fmla="*/ 0 h 17"/>
                <a:gd name="T10" fmla="*/ 2147483647 w 43"/>
                <a:gd name="T11" fmla="*/ 0 h 17"/>
                <a:gd name="T12" fmla="*/ 2147483647 w 43"/>
                <a:gd name="T13" fmla="*/ 0 h 17"/>
                <a:gd name="T14" fmla="*/ 0 w 43"/>
                <a:gd name="T15" fmla="*/ 0 h 17"/>
                <a:gd name="T16" fmla="*/ 0 w 43"/>
                <a:gd name="T17" fmla="*/ 0 h 17"/>
                <a:gd name="T18" fmla="*/ 2147483647 w 43"/>
                <a:gd name="T19" fmla="*/ 0 h 17"/>
                <a:gd name="T20" fmla="*/ 2147483647 w 43"/>
                <a:gd name="T21" fmla="*/ 0 h 17"/>
                <a:gd name="T22" fmla="*/ 2147483647 w 43"/>
                <a:gd name="T23" fmla="*/ 0 h 17"/>
                <a:gd name="T24" fmla="*/ 2147483647 w 43"/>
                <a:gd name="T25" fmla="*/ 0 h 17"/>
                <a:gd name="T26" fmla="*/ 2147483647 w 43"/>
                <a:gd name="T27" fmla="*/ 0 h 17"/>
                <a:gd name="T28" fmla="*/ 2147483647 w 43"/>
                <a:gd name="T29" fmla="*/ 0 h 17"/>
                <a:gd name="T30" fmla="*/ 2147483647 w 43"/>
                <a:gd name="T31" fmla="*/ 0 h 17"/>
                <a:gd name="T32" fmla="*/ 2147483647 w 43"/>
                <a:gd name="T33" fmla="*/ 0 h 17"/>
                <a:gd name="T34" fmla="*/ 2147483647 w 43"/>
                <a:gd name="T35" fmla="*/ 0 h 17"/>
                <a:gd name="T36" fmla="*/ 2147483647 w 43"/>
                <a:gd name="T37" fmla="*/ 0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17"/>
                <a:gd name="T59" fmla="*/ 43 w 43"/>
                <a:gd name="T60" fmla="*/ 0 h 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17">
                  <a:moveTo>
                    <a:pt x="33" y="0"/>
                  </a:moveTo>
                  <a:lnTo>
                    <a:pt x="22" y="2"/>
                  </a:lnTo>
                  <a:lnTo>
                    <a:pt x="12" y="4"/>
                  </a:lnTo>
                  <a:lnTo>
                    <a:pt x="7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23" y="17"/>
                  </a:lnTo>
                  <a:lnTo>
                    <a:pt x="28" y="17"/>
                  </a:lnTo>
                  <a:lnTo>
                    <a:pt x="34" y="15"/>
                  </a:lnTo>
                  <a:lnTo>
                    <a:pt x="39" y="11"/>
                  </a:lnTo>
                  <a:lnTo>
                    <a:pt x="43" y="5"/>
                  </a:lnTo>
                  <a:lnTo>
                    <a:pt x="41" y="2"/>
                  </a:lnTo>
                  <a:lnTo>
                    <a:pt x="38" y="0"/>
                  </a:lnTo>
                  <a:lnTo>
                    <a:pt x="33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39956" y="3856484"/>
              <a:ext cx="16072" cy="8040"/>
            </a:xfrm>
            <a:custGeom>
              <a:avLst/>
              <a:gdLst>
                <a:gd name="T0" fmla="*/ 2147483647 w 65"/>
                <a:gd name="T1" fmla="*/ 2147483647 h 50"/>
                <a:gd name="T2" fmla="*/ 2147483647 w 65"/>
                <a:gd name="T3" fmla="*/ 2147483647 h 50"/>
                <a:gd name="T4" fmla="*/ 2147483647 w 65"/>
                <a:gd name="T5" fmla="*/ 1320166502 h 50"/>
                <a:gd name="T6" fmla="*/ 2147483647 w 65"/>
                <a:gd name="T7" fmla="*/ 0 h 50"/>
                <a:gd name="T8" fmla="*/ 2147483647 w 65"/>
                <a:gd name="T9" fmla="*/ 0 h 50"/>
                <a:gd name="T10" fmla="*/ 2147483647 w 65"/>
                <a:gd name="T11" fmla="*/ 0 h 50"/>
                <a:gd name="T12" fmla="*/ 2147483647 w 65"/>
                <a:gd name="T13" fmla="*/ 2147483647 h 50"/>
                <a:gd name="T14" fmla="*/ 2147483647 w 65"/>
                <a:gd name="T15" fmla="*/ 2147483647 h 50"/>
                <a:gd name="T16" fmla="*/ 2147483647 w 65"/>
                <a:gd name="T17" fmla="*/ 2147483647 h 50"/>
                <a:gd name="T18" fmla="*/ 2147483647 w 65"/>
                <a:gd name="T19" fmla="*/ 2147483647 h 50"/>
                <a:gd name="T20" fmla="*/ 2147483647 w 65"/>
                <a:gd name="T21" fmla="*/ 2147483647 h 50"/>
                <a:gd name="T22" fmla="*/ 2147483647 w 65"/>
                <a:gd name="T23" fmla="*/ 2147483647 h 50"/>
                <a:gd name="T24" fmla="*/ 2147483647 w 65"/>
                <a:gd name="T25" fmla="*/ 2147483647 h 50"/>
                <a:gd name="T26" fmla="*/ 2147483647 w 65"/>
                <a:gd name="T27" fmla="*/ 2147483647 h 50"/>
                <a:gd name="T28" fmla="*/ 2147483647 w 65"/>
                <a:gd name="T29" fmla="*/ 2147483647 h 50"/>
                <a:gd name="T30" fmla="*/ 2147483647 w 65"/>
                <a:gd name="T31" fmla="*/ 2147483647 h 50"/>
                <a:gd name="T32" fmla="*/ 2147483647 w 65"/>
                <a:gd name="T33" fmla="*/ 2147483647 h 50"/>
                <a:gd name="T34" fmla="*/ 2147483647 w 65"/>
                <a:gd name="T35" fmla="*/ 2147483647 h 50"/>
                <a:gd name="T36" fmla="*/ 2147483647 w 65"/>
                <a:gd name="T37" fmla="*/ 2147483647 h 50"/>
                <a:gd name="T38" fmla="*/ 2147483647 w 65"/>
                <a:gd name="T39" fmla="*/ 2147483647 h 50"/>
                <a:gd name="T40" fmla="*/ 2147483647 w 65"/>
                <a:gd name="T41" fmla="*/ 2147483647 h 50"/>
                <a:gd name="T42" fmla="*/ 2147483647 w 65"/>
                <a:gd name="T43" fmla="*/ 2147483647 h 50"/>
                <a:gd name="T44" fmla="*/ 2147483647 w 65"/>
                <a:gd name="T45" fmla="*/ 2147483647 h 50"/>
                <a:gd name="T46" fmla="*/ 2147483647 w 65"/>
                <a:gd name="T47" fmla="*/ 2147483647 h 50"/>
                <a:gd name="T48" fmla="*/ 2147483647 w 65"/>
                <a:gd name="T49" fmla="*/ 2147483647 h 50"/>
                <a:gd name="T50" fmla="*/ 2147483647 w 65"/>
                <a:gd name="T51" fmla="*/ 2147483647 h 50"/>
                <a:gd name="T52" fmla="*/ 2147483647 w 65"/>
                <a:gd name="T53" fmla="*/ 2147483647 h 50"/>
                <a:gd name="T54" fmla="*/ 2147483647 w 65"/>
                <a:gd name="T55" fmla="*/ 2147483647 h 50"/>
                <a:gd name="T56" fmla="*/ 2147483647 w 65"/>
                <a:gd name="T57" fmla="*/ 2147483647 h 50"/>
                <a:gd name="T58" fmla="*/ 2147483647 w 65"/>
                <a:gd name="T59" fmla="*/ 2147483647 h 50"/>
                <a:gd name="T60" fmla="*/ 0 w 65"/>
                <a:gd name="T61" fmla="*/ 2147483647 h 50"/>
                <a:gd name="T62" fmla="*/ 2147483647 w 65"/>
                <a:gd name="T63" fmla="*/ 2147483647 h 50"/>
                <a:gd name="T64" fmla="*/ 2147483647 w 65"/>
                <a:gd name="T65" fmla="*/ 2147483647 h 50"/>
                <a:gd name="T66" fmla="*/ 2147483647 w 65"/>
                <a:gd name="T67" fmla="*/ 2147483647 h 50"/>
                <a:gd name="T68" fmla="*/ 2147483647 w 65"/>
                <a:gd name="T69" fmla="*/ 2147483647 h 50"/>
                <a:gd name="T70" fmla="*/ 2147483647 w 65"/>
                <a:gd name="T71" fmla="*/ 2147483647 h 50"/>
                <a:gd name="T72" fmla="*/ 2147483647 w 65"/>
                <a:gd name="T73" fmla="*/ 2147483647 h 50"/>
                <a:gd name="T74" fmla="*/ 2147483647 w 65"/>
                <a:gd name="T75" fmla="*/ 2147483647 h 50"/>
                <a:gd name="T76" fmla="*/ 2147483647 w 65"/>
                <a:gd name="T77" fmla="*/ 2147483647 h 50"/>
                <a:gd name="T78" fmla="*/ 2147483647 w 65"/>
                <a:gd name="T79" fmla="*/ 2147483647 h 50"/>
                <a:gd name="T80" fmla="*/ 2147483647 w 65"/>
                <a:gd name="T81" fmla="*/ 2147483647 h 50"/>
                <a:gd name="T82" fmla="*/ 2147483647 w 65"/>
                <a:gd name="T83" fmla="*/ 2147483647 h 50"/>
                <a:gd name="T84" fmla="*/ 2147483647 w 65"/>
                <a:gd name="T85" fmla="*/ 2147483647 h 5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0"/>
                <a:gd name="T131" fmla="*/ 65 w 65"/>
                <a:gd name="T132" fmla="*/ 50 h 5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0">
                  <a:moveTo>
                    <a:pt x="32" y="7"/>
                  </a:moveTo>
                  <a:lnTo>
                    <a:pt x="36" y="3"/>
                  </a:lnTo>
                  <a:lnTo>
                    <a:pt x="42" y="1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2" y="3"/>
                  </a:lnTo>
                  <a:lnTo>
                    <a:pt x="63" y="5"/>
                  </a:lnTo>
                  <a:lnTo>
                    <a:pt x="65" y="8"/>
                  </a:lnTo>
                  <a:lnTo>
                    <a:pt x="65" y="11"/>
                  </a:lnTo>
                  <a:lnTo>
                    <a:pt x="65" y="14"/>
                  </a:lnTo>
                  <a:lnTo>
                    <a:pt x="65" y="18"/>
                  </a:lnTo>
                  <a:lnTo>
                    <a:pt x="57" y="18"/>
                  </a:lnTo>
                  <a:lnTo>
                    <a:pt x="48" y="18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59" y="25"/>
                  </a:lnTo>
                  <a:lnTo>
                    <a:pt x="58" y="27"/>
                  </a:lnTo>
                  <a:lnTo>
                    <a:pt x="56" y="28"/>
                  </a:lnTo>
                  <a:lnTo>
                    <a:pt x="53" y="29"/>
                  </a:lnTo>
                  <a:lnTo>
                    <a:pt x="47" y="31"/>
                  </a:lnTo>
                  <a:lnTo>
                    <a:pt x="42" y="34"/>
                  </a:lnTo>
                  <a:lnTo>
                    <a:pt x="38" y="35"/>
                  </a:lnTo>
                  <a:lnTo>
                    <a:pt x="35" y="37"/>
                  </a:lnTo>
                  <a:lnTo>
                    <a:pt x="33" y="41"/>
                  </a:lnTo>
                  <a:lnTo>
                    <a:pt x="32" y="45"/>
                  </a:lnTo>
                  <a:lnTo>
                    <a:pt x="24" y="48"/>
                  </a:lnTo>
                  <a:lnTo>
                    <a:pt x="16" y="49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2" y="45"/>
                  </a:lnTo>
                  <a:lnTo>
                    <a:pt x="6" y="40"/>
                  </a:lnTo>
                  <a:lnTo>
                    <a:pt x="9" y="36"/>
                  </a:lnTo>
                  <a:lnTo>
                    <a:pt x="14" y="32"/>
                  </a:lnTo>
                  <a:lnTo>
                    <a:pt x="23" y="25"/>
                  </a:lnTo>
                  <a:lnTo>
                    <a:pt x="32" y="18"/>
                  </a:lnTo>
                  <a:lnTo>
                    <a:pt x="33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1"/>
                  </a:lnTo>
                  <a:lnTo>
                    <a:pt x="35" y="9"/>
                  </a:lnTo>
                  <a:lnTo>
                    <a:pt x="32" y="7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691739" y="3864525"/>
              <a:ext cx="24108" cy="8040"/>
            </a:xfrm>
            <a:custGeom>
              <a:avLst/>
              <a:gdLst>
                <a:gd name="T0" fmla="*/ 2147483647 w 77"/>
                <a:gd name="T1" fmla="*/ 2147483647 h 53"/>
                <a:gd name="T2" fmla="*/ 2147483647 w 77"/>
                <a:gd name="T3" fmla="*/ 2147483647 h 53"/>
                <a:gd name="T4" fmla="*/ 2147483647 w 77"/>
                <a:gd name="T5" fmla="*/ 2147483647 h 53"/>
                <a:gd name="T6" fmla="*/ 2147483647 w 77"/>
                <a:gd name="T7" fmla="*/ 2147483647 h 53"/>
                <a:gd name="T8" fmla="*/ 2147483647 w 77"/>
                <a:gd name="T9" fmla="*/ 2147483647 h 53"/>
                <a:gd name="T10" fmla="*/ 2147483647 w 77"/>
                <a:gd name="T11" fmla="*/ 2147483647 h 53"/>
                <a:gd name="T12" fmla="*/ 2147483647 w 77"/>
                <a:gd name="T13" fmla="*/ 2147483647 h 53"/>
                <a:gd name="T14" fmla="*/ 2147483647 w 77"/>
                <a:gd name="T15" fmla="*/ 1044587759 h 53"/>
                <a:gd name="T16" fmla="*/ 2147483647 w 77"/>
                <a:gd name="T17" fmla="*/ 0 h 53"/>
                <a:gd name="T18" fmla="*/ 2147483647 w 77"/>
                <a:gd name="T19" fmla="*/ 0 h 53"/>
                <a:gd name="T20" fmla="*/ 2147483647 w 77"/>
                <a:gd name="T21" fmla="*/ 1044587759 h 53"/>
                <a:gd name="T22" fmla="*/ 2147483647 w 77"/>
                <a:gd name="T23" fmla="*/ 2083394383 h 53"/>
                <a:gd name="T24" fmla="*/ 2147483647 w 77"/>
                <a:gd name="T25" fmla="*/ 2147483647 h 53"/>
                <a:gd name="T26" fmla="*/ 2147483647 w 77"/>
                <a:gd name="T27" fmla="*/ 2147483647 h 53"/>
                <a:gd name="T28" fmla="*/ 2147483647 w 77"/>
                <a:gd name="T29" fmla="*/ 2147483647 h 53"/>
                <a:gd name="T30" fmla="*/ 2147483647 w 77"/>
                <a:gd name="T31" fmla="*/ 2147483647 h 53"/>
                <a:gd name="T32" fmla="*/ 2147483647 w 77"/>
                <a:gd name="T33" fmla="*/ 2147483647 h 53"/>
                <a:gd name="T34" fmla="*/ 2147483647 w 77"/>
                <a:gd name="T35" fmla="*/ 2147483647 h 53"/>
                <a:gd name="T36" fmla="*/ 2147483647 w 77"/>
                <a:gd name="T37" fmla="*/ 2147483647 h 53"/>
                <a:gd name="T38" fmla="*/ 2147483647 w 77"/>
                <a:gd name="T39" fmla="*/ 2147483647 h 53"/>
                <a:gd name="T40" fmla="*/ 2147483647 w 77"/>
                <a:gd name="T41" fmla="*/ 2147483647 h 53"/>
                <a:gd name="T42" fmla="*/ 2147483647 w 77"/>
                <a:gd name="T43" fmla="*/ 2147483647 h 53"/>
                <a:gd name="T44" fmla="*/ 2147483647 w 77"/>
                <a:gd name="T45" fmla="*/ 2147483647 h 53"/>
                <a:gd name="T46" fmla="*/ 2147483647 w 77"/>
                <a:gd name="T47" fmla="*/ 2147483647 h 53"/>
                <a:gd name="T48" fmla="*/ 2147483647 w 77"/>
                <a:gd name="T49" fmla="*/ 2147483647 h 53"/>
                <a:gd name="T50" fmla="*/ 0 w 77"/>
                <a:gd name="T51" fmla="*/ 2147483647 h 53"/>
                <a:gd name="T52" fmla="*/ 0 w 77"/>
                <a:gd name="T53" fmla="*/ 2147483647 h 53"/>
                <a:gd name="T54" fmla="*/ 2147483647 w 77"/>
                <a:gd name="T55" fmla="*/ 2147483647 h 53"/>
                <a:gd name="T56" fmla="*/ 2147483647 w 77"/>
                <a:gd name="T57" fmla="*/ 2147483647 h 53"/>
                <a:gd name="T58" fmla="*/ 2147483647 w 77"/>
                <a:gd name="T59" fmla="*/ 2147483647 h 53"/>
                <a:gd name="T60" fmla="*/ 2147483647 w 77"/>
                <a:gd name="T61" fmla="*/ 2147483647 h 53"/>
                <a:gd name="T62" fmla="*/ 2147483647 w 77"/>
                <a:gd name="T63" fmla="*/ 2147483647 h 53"/>
                <a:gd name="T64" fmla="*/ 2147483647 w 77"/>
                <a:gd name="T65" fmla="*/ 2147483647 h 53"/>
                <a:gd name="T66" fmla="*/ 2147483647 w 77"/>
                <a:gd name="T67" fmla="*/ 2147483647 h 53"/>
                <a:gd name="T68" fmla="*/ 2147483647 w 77"/>
                <a:gd name="T69" fmla="*/ 2147483647 h 53"/>
                <a:gd name="T70" fmla="*/ 2147483647 w 77"/>
                <a:gd name="T71" fmla="*/ 2147483647 h 53"/>
                <a:gd name="T72" fmla="*/ 2147483647 w 77"/>
                <a:gd name="T73" fmla="*/ 2147483647 h 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7"/>
                <a:gd name="T112" fmla="*/ 0 h 53"/>
                <a:gd name="T113" fmla="*/ 77 w 77"/>
                <a:gd name="T114" fmla="*/ 53 h 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7" h="53">
                  <a:moveTo>
                    <a:pt x="55" y="20"/>
                  </a:moveTo>
                  <a:lnTo>
                    <a:pt x="54" y="15"/>
                  </a:lnTo>
                  <a:lnTo>
                    <a:pt x="51" y="10"/>
                  </a:lnTo>
                  <a:lnTo>
                    <a:pt x="49" y="8"/>
                  </a:lnTo>
                  <a:lnTo>
                    <a:pt x="47" y="6"/>
                  </a:lnTo>
                  <a:lnTo>
                    <a:pt x="49" y="5"/>
                  </a:lnTo>
                  <a:lnTo>
                    <a:pt x="50" y="4"/>
                  </a:lnTo>
                  <a:lnTo>
                    <a:pt x="57" y="1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7" y="1"/>
                  </a:lnTo>
                  <a:lnTo>
                    <a:pt x="69" y="2"/>
                  </a:lnTo>
                  <a:lnTo>
                    <a:pt x="71" y="4"/>
                  </a:lnTo>
                  <a:lnTo>
                    <a:pt x="75" y="13"/>
                  </a:lnTo>
                  <a:lnTo>
                    <a:pt x="77" y="21"/>
                  </a:lnTo>
                  <a:lnTo>
                    <a:pt x="77" y="25"/>
                  </a:lnTo>
                  <a:lnTo>
                    <a:pt x="76" y="28"/>
                  </a:lnTo>
                  <a:lnTo>
                    <a:pt x="74" y="30"/>
                  </a:lnTo>
                  <a:lnTo>
                    <a:pt x="71" y="31"/>
                  </a:lnTo>
                  <a:lnTo>
                    <a:pt x="55" y="39"/>
                  </a:lnTo>
                  <a:lnTo>
                    <a:pt x="38" y="46"/>
                  </a:lnTo>
                  <a:lnTo>
                    <a:pt x="29" y="49"/>
                  </a:lnTo>
                  <a:lnTo>
                    <a:pt x="20" y="51"/>
                  </a:lnTo>
                  <a:lnTo>
                    <a:pt x="11" y="53"/>
                  </a:lnTo>
                  <a:lnTo>
                    <a:pt x="1" y="53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1" y="43"/>
                  </a:lnTo>
                  <a:lnTo>
                    <a:pt x="3" y="40"/>
                  </a:lnTo>
                  <a:lnTo>
                    <a:pt x="10" y="37"/>
                  </a:lnTo>
                  <a:lnTo>
                    <a:pt x="20" y="34"/>
                  </a:lnTo>
                  <a:lnTo>
                    <a:pt x="30" y="32"/>
                  </a:lnTo>
                  <a:lnTo>
                    <a:pt x="40" y="29"/>
                  </a:lnTo>
                  <a:lnTo>
                    <a:pt x="44" y="27"/>
                  </a:lnTo>
                  <a:lnTo>
                    <a:pt x="49" y="25"/>
                  </a:lnTo>
                  <a:lnTo>
                    <a:pt x="53" y="23"/>
                  </a:lnTo>
                  <a:lnTo>
                    <a:pt x="55" y="2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675667" y="3864525"/>
              <a:ext cx="0" cy="8040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0 w 10"/>
                <a:gd name="T5" fmla="*/ 0 h 6"/>
                <a:gd name="T6" fmla="*/ 0 w 10"/>
                <a:gd name="T7" fmla="*/ 2147483647 h 6"/>
                <a:gd name="T8" fmla="*/ 0 w 10"/>
                <a:gd name="T9" fmla="*/ 2147483647 h 6"/>
                <a:gd name="T10" fmla="*/ 0 w 10"/>
                <a:gd name="T11" fmla="*/ 2147483647 h 6"/>
                <a:gd name="T12" fmla="*/ 0 w 10"/>
                <a:gd name="T13" fmla="*/ 2147483647 h 6"/>
                <a:gd name="T14" fmla="*/ 0 w 10"/>
                <a:gd name="T15" fmla="*/ 2147483647 h 6"/>
                <a:gd name="T16" fmla="*/ 0 w 10"/>
                <a:gd name="T17" fmla="*/ 2147483647 h 6"/>
                <a:gd name="T18" fmla="*/ 0 w 10"/>
                <a:gd name="T19" fmla="*/ 2147483647 h 6"/>
                <a:gd name="T20" fmla="*/ 0 w 10"/>
                <a:gd name="T21" fmla="*/ 0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"/>
                <a:gd name="T34" fmla="*/ 0 h 6"/>
                <a:gd name="T35" fmla="*/ 0 w 10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" h="6">
                  <a:moveTo>
                    <a:pt x="10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1" y="5"/>
                  </a:lnTo>
                  <a:lnTo>
                    <a:pt x="4" y="6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0" y="3"/>
                  </a:lnTo>
                  <a:lnTo>
                    <a:pt x="10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643523" y="3864525"/>
              <a:ext cx="16072" cy="16081"/>
            </a:xfrm>
            <a:custGeom>
              <a:avLst/>
              <a:gdLst>
                <a:gd name="T0" fmla="*/ 2147483647 w 84"/>
                <a:gd name="T1" fmla="*/ 2147483647 h 76"/>
                <a:gd name="T2" fmla="*/ 2147483647 w 84"/>
                <a:gd name="T3" fmla="*/ 2147483647 h 76"/>
                <a:gd name="T4" fmla="*/ 2147483647 w 84"/>
                <a:gd name="T5" fmla="*/ 2147483647 h 76"/>
                <a:gd name="T6" fmla="*/ 2147483647 w 84"/>
                <a:gd name="T7" fmla="*/ 2147483647 h 76"/>
                <a:gd name="T8" fmla="*/ 2147483647 w 84"/>
                <a:gd name="T9" fmla="*/ 2147483647 h 76"/>
                <a:gd name="T10" fmla="*/ 2147483647 w 84"/>
                <a:gd name="T11" fmla="*/ 2147483647 h 76"/>
                <a:gd name="T12" fmla="*/ 2147483647 w 84"/>
                <a:gd name="T13" fmla="*/ 2147483647 h 76"/>
                <a:gd name="T14" fmla="*/ 2147483647 w 84"/>
                <a:gd name="T15" fmla="*/ 2147483647 h 76"/>
                <a:gd name="T16" fmla="*/ 2147483647 w 84"/>
                <a:gd name="T17" fmla="*/ 2147483647 h 76"/>
                <a:gd name="T18" fmla="*/ 2147483647 w 84"/>
                <a:gd name="T19" fmla="*/ 2147483647 h 76"/>
                <a:gd name="T20" fmla="*/ 2147483647 w 84"/>
                <a:gd name="T21" fmla="*/ 2147483647 h 76"/>
                <a:gd name="T22" fmla="*/ 2147483647 w 84"/>
                <a:gd name="T23" fmla="*/ 2147483647 h 76"/>
                <a:gd name="T24" fmla="*/ 2147483647 w 84"/>
                <a:gd name="T25" fmla="*/ 2147483647 h 76"/>
                <a:gd name="T26" fmla="*/ 2147483647 w 84"/>
                <a:gd name="T27" fmla="*/ 2147483647 h 76"/>
                <a:gd name="T28" fmla="*/ 2147483647 w 84"/>
                <a:gd name="T29" fmla="*/ 2147483647 h 76"/>
                <a:gd name="T30" fmla="*/ 2147483647 w 84"/>
                <a:gd name="T31" fmla="*/ 2147483647 h 76"/>
                <a:gd name="T32" fmla="*/ 2147483647 w 84"/>
                <a:gd name="T33" fmla="*/ 2147483647 h 76"/>
                <a:gd name="T34" fmla="*/ 2147483647 w 84"/>
                <a:gd name="T35" fmla="*/ 2147483647 h 76"/>
                <a:gd name="T36" fmla="*/ 2147483647 w 84"/>
                <a:gd name="T37" fmla="*/ 0 h 76"/>
                <a:gd name="T38" fmla="*/ 2147483647 w 84"/>
                <a:gd name="T39" fmla="*/ 2147483647 h 76"/>
                <a:gd name="T40" fmla="*/ 2147483647 w 84"/>
                <a:gd name="T41" fmla="*/ 2147483647 h 76"/>
                <a:gd name="T42" fmla="*/ 2147483647 w 84"/>
                <a:gd name="T43" fmla="*/ 2147483647 h 76"/>
                <a:gd name="T44" fmla="*/ 2147483647 w 84"/>
                <a:gd name="T45" fmla="*/ 2147483647 h 76"/>
                <a:gd name="T46" fmla="*/ 0 w 84"/>
                <a:gd name="T47" fmla="*/ 2147483647 h 76"/>
                <a:gd name="T48" fmla="*/ 0 w 84"/>
                <a:gd name="T49" fmla="*/ 2147483647 h 76"/>
                <a:gd name="T50" fmla="*/ 2147483647 w 84"/>
                <a:gd name="T51" fmla="*/ 2147483647 h 76"/>
                <a:gd name="T52" fmla="*/ 2147483647 w 84"/>
                <a:gd name="T53" fmla="*/ 2147483647 h 76"/>
                <a:gd name="T54" fmla="*/ 2147483647 w 84"/>
                <a:gd name="T55" fmla="*/ 2147483647 h 76"/>
                <a:gd name="T56" fmla="*/ 2147483647 w 84"/>
                <a:gd name="T57" fmla="*/ 2147483647 h 76"/>
                <a:gd name="T58" fmla="*/ 2147483647 w 84"/>
                <a:gd name="T59" fmla="*/ 2147483647 h 76"/>
                <a:gd name="T60" fmla="*/ 2147483647 w 84"/>
                <a:gd name="T61" fmla="*/ 2147483647 h 76"/>
                <a:gd name="T62" fmla="*/ 2147483647 w 84"/>
                <a:gd name="T63" fmla="*/ 2147483647 h 76"/>
                <a:gd name="T64" fmla="*/ 2147483647 w 84"/>
                <a:gd name="T65" fmla="*/ 2147483647 h 76"/>
                <a:gd name="T66" fmla="*/ 2147483647 w 84"/>
                <a:gd name="T67" fmla="*/ 2147483647 h 76"/>
                <a:gd name="T68" fmla="*/ 2147483647 w 84"/>
                <a:gd name="T69" fmla="*/ 2147483647 h 76"/>
                <a:gd name="T70" fmla="*/ 2147483647 w 84"/>
                <a:gd name="T71" fmla="*/ 2147483647 h 76"/>
                <a:gd name="T72" fmla="*/ 2147483647 w 84"/>
                <a:gd name="T73" fmla="*/ 2147483647 h 76"/>
                <a:gd name="T74" fmla="*/ 2147483647 w 84"/>
                <a:gd name="T75" fmla="*/ 2147483647 h 76"/>
                <a:gd name="T76" fmla="*/ 2147483647 w 84"/>
                <a:gd name="T77" fmla="*/ 2147483647 h 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4"/>
                <a:gd name="T118" fmla="*/ 0 h 76"/>
                <a:gd name="T119" fmla="*/ 84 w 84"/>
                <a:gd name="T120" fmla="*/ 76 h 7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4" h="76">
                  <a:moveTo>
                    <a:pt x="76" y="76"/>
                  </a:moveTo>
                  <a:lnTo>
                    <a:pt x="80" y="73"/>
                  </a:lnTo>
                  <a:lnTo>
                    <a:pt x="83" y="72"/>
                  </a:lnTo>
                  <a:lnTo>
                    <a:pt x="84" y="71"/>
                  </a:lnTo>
                  <a:lnTo>
                    <a:pt x="81" y="71"/>
                  </a:lnTo>
                  <a:lnTo>
                    <a:pt x="74" y="66"/>
                  </a:lnTo>
                  <a:lnTo>
                    <a:pt x="67" y="60"/>
                  </a:lnTo>
                  <a:lnTo>
                    <a:pt x="61" y="54"/>
                  </a:lnTo>
                  <a:lnTo>
                    <a:pt x="55" y="45"/>
                  </a:lnTo>
                  <a:lnTo>
                    <a:pt x="45" y="30"/>
                  </a:lnTo>
                  <a:lnTo>
                    <a:pt x="33" y="17"/>
                  </a:lnTo>
                  <a:lnTo>
                    <a:pt x="38" y="22"/>
                  </a:lnTo>
                  <a:lnTo>
                    <a:pt x="37" y="21"/>
                  </a:lnTo>
                  <a:lnTo>
                    <a:pt x="31" y="16"/>
                  </a:lnTo>
                  <a:lnTo>
                    <a:pt x="22" y="9"/>
                  </a:lnTo>
                  <a:lnTo>
                    <a:pt x="18" y="5"/>
                  </a:lnTo>
                  <a:lnTo>
                    <a:pt x="14" y="3"/>
                  </a:lnTo>
                  <a:lnTo>
                    <a:pt x="10" y="1"/>
                  </a:lnTo>
                  <a:lnTo>
                    <a:pt x="6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9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4" y="22"/>
                  </a:lnTo>
                  <a:lnTo>
                    <a:pt x="7" y="24"/>
                  </a:lnTo>
                  <a:lnTo>
                    <a:pt x="12" y="27"/>
                  </a:lnTo>
                  <a:lnTo>
                    <a:pt x="21" y="33"/>
                  </a:lnTo>
                  <a:lnTo>
                    <a:pt x="27" y="38"/>
                  </a:lnTo>
                  <a:lnTo>
                    <a:pt x="39" y="52"/>
                  </a:lnTo>
                  <a:lnTo>
                    <a:pt x="49" y="66"/>
                  </a:lnTo>
                  <a:lnTo>
                    <a:pt x="58" y="69"/>
                  </a:lnTo>
                  <a:lnTo>
                    <a:pt x="67" y="71"/>
                  </a:lnTo>
                  <a:lnTo>
                    <a:pt x="70" y="72"/>
                  </a:lnTo>
                  <a:lnTo>
                    <a:pt x="73" y="73"/>
                  </a:lnTo>
                  <a:lnTo>
                    <a:pt x="75" y="75"/>
                  </a:lnTo>
                  <a:lnTo>
                    <a:pt x="76" y="7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11378" y="3848444"/>
              <a:ext cx="16072" cy="16081"/>
            </a:xfrm>
            <a:custGeom>
              <a:avLst/>
              <a:gdLst>
                <a:gd name="T0" fmla="*/ 2147483647 w 56"/>
                <a:gd name="T1" fmla="*/ 2147483647 h 65"/>
                <a:gd name="T2" fmla="*/ 2147483647 w 56"/>
                <a:gd name="T3" fmla="*/ 2147483647 h 65"/>
                <a:gd name="T4" fmla="*/ 2147483647 w 56"/>
                <a:gd name="T5" fmla="*/ 2147483647 h 65"/>
                <a:gd name="T6" fmla="*/ 2147483647 w 56"/>
                <a:gd name="T7" fmla="*/ 2147483647 h 65"/>
                <a:gd name="T8" fmla="*/ 2147483647 w 56"/>
                <a:gd name="T9" fmla="*/ 0 h 65"/>
                <a:gd name="T10" fmla="*/ 2147483647 w 56"/>
                <a:gd name="T11" fmla="*/ 2147483647 h 65"/>
                <a:gd name="T12" fmla="*/ 2147483647 w 56"/>
                <a:gd name="T13" fmla="*/ 2147483647 h 65"/>
                <a:gd name="T14" fmla="*/ 2147483647 w 56"/>
                <a:gd name="T15" fmla="*/ 2147483647 h 65"/>
                <a:gd name="T16" fmla="*/ 2147483647 w 56"/>
                <a:gd name="T17" fmla="*/ 2147483647 h 65"/>
                <a:gd name="T18" fmla="*/ 2147483647 w 56"/>
                <a:gd name="T19" fmla="*/ 2147483647 h 65"/>
                <a:gd name="T20" fmla="*/ 2147483647 w 56"/>
                <a:gd name="T21" fmla="*/ 2147483647 h 65"/>
                <a:gd name="T22" fmla="*/ 2147483647 w 56"/>
                <a:gd name="T23" fmla="*/ 2147483647 h 65"/>
                <a:gd name="T24" fmla="*/ 2147483647 w 56"/>
                <a:gd name="T25" fmla="*/ 2147483647 h 65"/>
                <a:gd name="T26" fmla="*/ 2147483647 w 56"/>
                <a:gd name="T27" fmla="*/ 2147483647 h 65"/>
                <a:gd name="T28" fmla="*/ 2147483647 w 56"/>
                <a:gd name="T29" fmla="*/ 2147483647 h 65"/>
                <a:gd name="T30" fmla="*/ 2147483647 w 56"/>
                <a:gd name="T31" fmla="*/ 2147483647 h 65"/>
                <a:gd name="T32" fmla="*/ 2147483647 w 56"/>
                <a:gd name="T33" fmla="*/ 2147483647 h 65"/>
                <a:gd name="T34" fmla="*/ 2147483647 w 56"/>
                <a:gd name="T35" fmla="*/ 2147483647 h 65"/>
                <a:gd name="T36" fmla="*/ 2147483647 w 56"/>
                <a:gd name="T37" fmla="*/ 2147483647 h 65"/>
                <a:gd name="T38" fmla="*/ 2147483647 w 56"/>
                <a:gd name="T39" fmla="*/ 2147483647 h 65"/>
                <a:gd name="T40" fmla="*/ 2147483647 w 56"/>
                <a:gd name="T41" fmla="*/ 2147483647 h 65"/>
                <a:gd name="T42" fmla="*/ 2147483647 w 56"/>
                <a:gd name="T43" fmla="*/ 2147483647 h 65"/>
                <a:gd name="T44" fmla="*/ 2147483647 w 56"/>
                <a:gd name="T45" fmla="*/ 2147483647 h 65"/>
                <a:gd name="T46" fmla="*/ 2147483647 w 56"/>
                <a:gd name="T47" fmla="*/ 2147483647 h 65"/>
                <a:gd name="T48" fmla="*/ 0 w 56"/>
                <a:gd name="T49" fmla="*/ 2147483647 h 65"/>
                <a:gd name="T50" fmla="*/ 2147483647 w 56"/>
                <a:gd name="T51" fmla="*/ 2147483647 h 65"/>
                <a:gd name="T52" fmla="*/ 2147483647 w 56"/>
                <a:gd name="T53" fmla="*/ 2147483647 h 65"/>
                <a:gd name="T54" fmla="*/ 2147483647 w 56"/>
                <a:gd name="T55" fmla="*/ 2147483647 h 65"/>
                <a:gd name="T56" fmla="*/ 2147483647 w 56"/>
                <a:gd name="T57" fmla="*/ 2147483647 h 65"/>
                <a:gd name="T58" fmla="*/ 2147483647 w 56"/>
                <a:gd name="T59" fmla="*/ 2147483647 h 65"/>
                <a:gd name="T60" fmla="*/ 2147483647 w 56"/>
                <a:gd name="T61" fmla="*/ 2147483647 h 65"/>
                <a:gd name="T62" fmla="*/ 2147483647 w 56"/>
                <a:gd name="T63" fmla="*/ 2147483647 h 65"/>
                <a:gd name="T64" fmla="*/ 2147483647 w 56"/>
                <a:gd name="T65" fmla="*/ 2147483647 h 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"/>
                <a:gd name="T100" fmla="*/ 0 h 65"/>
                <a:gd name="T101" fmla="*/ 56 w 56"/>
                <a:gd name="T102" fmla="*/ 65 h 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" h="65">
                  <a:moveTo>
                    <a:pt x="21" y="32"/>
                  </a:moveTo>
                  <a:lnTo>
                    <a:pt x="26" y="24"/>
                  </a:lnTo>
                  <a:lnTo>
                    <a:pt x="33" y="16"/>
                  </a:lnTo>
                  <a:lnTo>
                    <a:pt x="43" y="8"/>
                  </a:lnTo>
                  <a:lnTo>
                    <a:pt x="54" y="0"/>
                  </a:lnTo>
                  <a:lnTo>
                    <a:pt x="55" y="4"/>
                  </a:lnTo>
                  <a:lnTo>
                    <a:pt x="56" y="7"/>
                  </a:lnTo>
                  <a:lnTo>
                    <a:pt x="56" y="11"/>
                  </a:lnTo>
                  <a:lnTo>
                    <a:pt x="56" y="13"/>
                  </a:lnTo>
                  <a:lnTo>
                    <a:pt x="53" y="18"/>
                  </a:lnTo>
                  <a:lnTo>
                    <a:pt x="49" y="23"/>
                  </a:lnTo>
                  <a:lnTo>
                    <a:pt x="40" y="30"/>
                  </a:lnTo>
                  <a:lnTo>
                    <a:pt x="31" y="38"/>
                  </a:lnTo>
                  <a:lnTo>
                    <a:pt x="34" y="46"/>
                  </a:lnTo>
                  <a:lnTo>
                    <a:pt x="38" y="49"/>
                  </a:lnTo>
                  <a:lnTo>
                    <a:pt x="35" y="53"/>
                  </a:lnTo>
                  <a:lnTo>
                    <a:pt x="32" y="56"/>
                  </a:lnTo>
                  <a:lnTo>
                    <a:pt x="29" y="59"/>
                  </a:lnTo>
                  <a:lnTo>
                    <a:pt x="26" y="61"/>
                  </a:lnTo>
                  <a:lnTo>
                    <a:pt x="20" y="64"/>
                  </a:lnTo>
                  <a:lnTo>
                    <a:pt x="16" y="65"/>
                  </a:lnTo>
                  <a:lnTo>
                    <a:pt x="11" y="62"/>
                  </a:lnTo>
                  <a:lnTo>
                    <a:pt x="8" y="59"/>
                  </a:lnTo>
                  <a:lnTo>
                    <a:pt x="3" y="55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3"/>
                  </a:lnTo>
                  <a:lnTo>
                    <a:pt x="14" y="41"/>
                  </a:lnTo>
                  <a:lnTo>
                    <a:pt x="15" y="38"/>
                  </a:lnTo>
                  <a:lnTo>
                    <a:pt x="17" y="34"/>
                  </a:lnTo>
                  <a:lnTo>
                    <a:pt x="21" y="3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39053" y="3800201"/>
              <a:ext cx="16072" cy="8040"/>
            </a:xfrm>
            <a:custGeom>
              <a:avLst/>
              <a:gdLst>
                <a:gd name="T0" fmla="*/ 0 w 55"/>
                <a:gd name="T1" fmla="*/ 2147483647 h 43"/>
                <a:gd name="T2" fmla="*/ 2147483647 w 55"/>
                <a:gd name="T3" fmla="*/ 2147483647 h 43"/>
                <a:gd name="T4" fmla="*/ 2147483647 w 55"/>
                <a:gd name="T5" fmla="*/ 2147483647 h 43"/>
                <a:gd name="T6" fmla="*/ 2147483647 w 55"/>
                <a:gd name="T7" fmla="*/ 2147483647 h 43"/>
                <a:gd name="T8" fmla="*/ 2147483647 w 55"/>
                <a:gd name="T9" fmla="*/ 2147483647 h 43"/>
                <a:gd name="T10" fmla="*/ 2147483647 w 55"/>
                <a:gd name="T11" fmla="*/ 2147483647 h 43"/>
                <a:gd name="T12" fmla="*/ 2147483647 w 55"/>
                <a:gd name="T13" fmla="*/ 0 h 43"/>
                <a:gd name="T14" fmla="*/ 2147483647 w 55"/>
                <a:gd name="T15" fmla="*/ 2147483647 h 43"/>
                <a:gd name="T16" fmla="*/ 2147483647 w 55"/>
                <a:gd name="T17" fmla="*/ 2147483647 h 43"/>
                <a:gd name="T18" fmla="*/ 2147483647 w 55"/>
                <a:gd name="T19" fmla="*/ 2147483647 h 43"/>
                <a:gd name="T20" fmla="*/ 2147483647 w 55"/>
                <a:gd name="T21" fmla="*/ 2147483647 h 43"/>
                <a:gd name="T22" fmla="*/ 2147483647 w 55"/>
                <a:gd name="T23" fmla="*/ 2147483647 h 43"/>
                <a:gd name="T24" fmla="*/ 2147483647 w 55"/>
                <a:gd name="T25" fmla="*/ 2147483647 h 43"/>
                <a:gd name="T26" fmla="*/ 2147483647 w 55"/>
                <a:gd name="T27" fmla="*/ 2147483647 h 43"/>
                <a:gd name="T28" fmla="*/ 2147483647 w 55"/>
                <a:gd name="T29" fmla="*/ 2147483647 h 43"/>
                <a:gd name="T30" fmla="*/ 2147483647 w 55"/>
                <a:gd name="T31" fmla="*/ 2147483647 h 43"/>
                <a:gd name="T32" fmla="*/ 2147483647 w 55"/>
                <a:gd name="T33" fmla="*/ 2147483647 h 43"/>
                <a:gd name="T34" fmla="*/ 2147483647 w 55"/>
                <a:gd name="T35" fmla="*/ 2147483647 h 43"/>
                <a:gd name="T36" fmla="*/ 2147483647 w 55"/>
                <a:gd name="T37" fmla="*/ 2147483647 h 43"/>
                <a:gd name="T38" fmla="*/ 2147483647 w 55"/>
                <a:gd name="T39" fmla="*/ 2147483647 h 43"/>
                <a:gd name="T40" fmla="*/ 2147483647 w 55"/>
                <a:gd name="T41" fmla="*/ 2147483647 h 43"/>
                <a:gd name="T42" fmla="*/ 2147483647 w 55"/>
                <a:gd name="T43" fmla="*/ 2147483647 h 43"/>
                <a:gd name="T44" fmla="*/ 2147483647 w 55"/>
                <a:gd name="T45" fmla="*/ 2147483647 h 43"/>
                <a:gd name="T46" fmla="*/ 2147483647 w 55"/>
                <a:gd name="T47" fmla="*/ 2147483647 h 43"/>
                <a:gd name="T48" fmla="*/ 2147483647 w 55"/>
                <a:gd name="T49" fmla="*/ 2147483647 h 43"/>
                <a:gd name="T50" fmla="*/ 2147483647 w 55"/>
                <a:gd name="T51" fmla="*/ 2147483647 h 43"/>
                <a:gd name="T52" fmla="*/ 0 w 55"/>
                <a:gd name="T53" fmla="*/ 2147483647 h 4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5"/>
                <a:gd name="T82" fmla="*/ 0 h 43"/>
                <a:gd name="T83" fmla="*/ 55 w 55"/>
                <a:gd name="T84" fmla="*/ 43 h 43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5" h="43">
                  <a:moveTo>
                    <a:pt x="0" y="33"/>
                  </a:moveTo>
                  <a:lnTo>
                    <a:pt x="14" y="25"/>
                  </a:lnTo>
                  <a:lnTo>
                    <a:pt x="27" y="19"/>
                  </a:lnTo>
                  <a:lnTo>
                    <a:pt x="34" y="14"/>
                  </a:lnTo>
                  <a:lnTo>
                    <a:pt x="41" y="10"/>
                  </a:lnTo>
                  <a:lnTo>
                    <a:pt x="48" y="5"/>
                  </a:lnTo>
                  <a:lnTo>
                    <a:pt x="54" y="0"/>
                  </a:lnTo>
                  <a:lnTo>
                    <a:pt x="55" y="3"/>
                  </a:lnTo>
                  <a:lnTo>
                    <a:pt x="55" y="7"/>
                  </a:lnTo>
                  <a:lnTo>
                    <a:pt x="54" y="10"/>
                  </a:lnTo>
                  <a:lnTo>
                    <a:pt x="53" y="12"/>
                  </a:lnTo>
                  <a:lnTo>
                    <a:pt x="50" y="17"/>
                  </a:lnTo>
                  <a:lnTo>
                    <a:pt x="47" y="22"/>
                  </a:lnTo>
                  <a:lnTo>
                    <a:pt x="43" y="26"/>
                  </a:lnTo>
                  <a:lnTo>
                    <a:pt x="41" y="31"/>
                  </a:lnTo>
                  <a:lnTo>
                    <a:pt x="41" y="33"/>
                  </a:lnTo>
                  <a:lnTo>
                    <a:pt x="41" y="36"/>
                  </a:lnTo>
                  <a:lnTo>
                    <a:pt x="42" y="39"/>
                  </a:lnTo>
                  <a:lnTo>
                    <a:pt x="43" y="43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29" y="40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17" y="36"/>
                  </a:lnTo>
                  <a:lnTo>
                    <a:pt x="8" y="35"/>
                  </a:lnTo>
                  <a:lnTo>
                    <a:pt x="0" y="33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22981" y="3776079"/>
              <a:ext cx="24108" cy="16081"/>
            </a:xfrm>
            <a:custGeom>
              <a:avLst/>
              <a:gdLst>
                <a:gd name="T0" fmla="*/ 2147483647 w 100"/>
                <a:gd name="T1" fmla="*/ 2147483647 h 42"/>
                <a:gd name="T2" fmla="*/ 2147483647 w 100"/>
                <a:gd name="T3" fmla="*/ 2147483647 h 42"/>
                <a:gd name="T4" fmla="*/ 2147483647 w 100"/>
                <a:gd name="T5" fmla="*/ 2147483647 h 42"/>
                <a:gd name="T6" fmla="*/ 2147483647 w 100"/>
                <a:gd name="T7" fmla="*/ 2147483647 h 42"/>
                <a:gd name="T8" fmla="*/ 2147483647 w 100"/>
                <a:gd name="T9" fmla="*/ 2147483647 h 42"/>
                <a:gd name="T10" fmla="*/ 2147483647 w 100"/>
                <a:gd name="T11" fmla="*/ 0 h 42"/>
                <a:gd name="T12" fmla="*/ 2147483647 w 100"/>
                <a:gd name="T13" fmla="*/ 0 h 42"/>
                <a:gd name="T14" fmla="*/ 2147483647 w 100"/>
                <a:gd name="T15" fmla="*/ 2147483647 h 42"/>
                <a:gd name="T16" fmla="*/ 2147483647 w 100"/>
                <a:gd name="T17" fmla="*/ 2147483647 h 42"/>
                <a:gd name="T18" fmla="*/ 2147483647 w 100"/>
                <a:gd name="T19" fmla="*/ 2147483647 h 42"/>
                <a:gd name="T20" fmla="*/ 2147483647 w 100"/>
                <a:gd name="T21" fmla="*/ 2147483647 h 42"/>
                <a:gd name="T22" fmla="*/ 2147483647 w 100"/>
                <a:gd name="T23" fmla="*/ 2147483647 h 42"/>
                <a:gd name="T24" fmla="*/ 2147483647 w 100"/>
                <a:gd name="T25" fmla="*/ 2147483647 h 42"/>
                <a:gd name="T26" fmla="*/ 2147483647 w 100"/>
                <a:gd name="T27" fmla="*/ 2147483647 h 42"/>
                <a:gd name="T28" fmla="*/ 2147483647 w 100"/>
                <a:gd name="T29" fmla="*/ 2147483647 h 42"/>
                <a:gd name="T30" fmla="*/ 2147483647 w 100"/>
                <a:gd name="T31" fmla="*/ 2147483647 h 42"/>
                <a:gd name="T32" fmla="*/ 2147483647 w 100"/>
                <a:gd name="T33" fmla="*/ 2147483647 h 42"/>
                <a:gd name="T34" fmla="*/ 2147483647 w 100"/>
                <a:gd name="T35" fmla="*/ 2147483647 h 42"/>
                <a:gd name="T36" fmla="*/ 2147483647 w 100"/>
                <a:gd name="T37" fmla="*/ 2147483647 h 42"/>
                <a:gd name="T38" fmla="*/ 2147483647 w 100"/>
                <a:gd name="T39" fmla="*/ 2147483647 h 42"/>
                <a:gd name="T40" fmla="*/ 2147483647 w 100"/>
                <a:gd name="T41" fmla="*/ 2147483647 h 42"/>
                <a:gd name="T42" fmla="*/ 2147483647 w 100"/>
                <a:gd name="T43" fmla="*/ 2147483647 h 42"/>
                <a:gd name="T44" fmla="*/ 2147483647 w 100"/>
                <a:gd name="T45" fmla="*/ 2147483647 h 42"/>
                <a:gd name="T46" fmla="*/ 2147483647 w 100"/>
                <a:gd name="T47" fmla="*/ 2147483647 h 42"/>
                <a:gd name="T48" fmla="*/ 2147483647 w 100"/>
                <a:gd name="T49" fmla="*/ 2147483647 h 42"/>
                <a:gd name="T50" fmla="*/ 2147483647 w 100"/>
                <a:gd name="T51" fmla="*/ 2147483647 h 42"/>
                <a:gd name="T52" fmla="*/ 2147483647 w 100"/>
                <a:gd name="T53" fmla="*/ 2147483647 h 42"/>
                <a:gd name="T54" fmla="*/ 2147483647 w 100"/>
                <a:gd name="T55" fmla="*/ 2147483647 h 42"/>
                <a:gd name="T56" fmla="*/ 2147483647 w 100"/>
                <a:gd name="T57" fmla="*/ 2147483647 h 42"/>
                <a:gd name="T58" fmla="*/ 2147483647 w 100"/>
                <a:gd name="T59" fmla="*/ 2147483647 h 42"/>
                <a:gd name="T60" fmla="*/ 2147483647 w 100"/>
                <a:gd name="T61" fmla="*/ 2147483647 h 42"/>
                <a:gd name="T62" fmla="*/ 2147483647 w 100"/>
                <a:gd name="T63" fmla="*/ 2147483647 h 42"/>
                <a:gd name="T64" fmla="*/ 2147483647 w 100"/>
                <a:gd name="T65" fmla="*/ 2147483647 h 42"/>
                <a:gd name="T66" fmla="*/ 2147483647 w 100"/>
                <a:gd name="T67" fmla="*/ 2147483647 h 42"/>
                <a:gd name="T68" fmla="*/ 2147483647 w 100"/>
                <a:gd name="T69" fmla="*/ 2147483647 h 42"/>
                <a:gd name="T70" fmla="*/ 2147483647 w 100"/>
                <a:gd name="T71" fmla="*/ 2147483647 h 42"/>
                <a:gd name="T72" fmla="*/ 2147483647 w 100"/>
                <a:gd name="T73" fmla="*/ 2147483647 h 42"/>
                <a:gd name="T74" fmla="*/ 2147483647 w 100"/>
                <a:gd name="T75" fmla="*/ 2147483647 h 42"/>
                <a:gd name="T76" fmla="*/ 2147483647 w 100"/>
                <a:gd name="T77" fmla="*/ 2147483647 h 42"/>
                <a:gd name="T78" fmla="*/ 2147483647 w 100"/>
                <a:gd name="T79" fmla="*/ 2147483647 h 42"/>
                <a:gd name="T80" fmla="*/ 2147483647 w 100"/>
                <a:gd name="T81" fmla="*/ 2147483647 h 42"/>
                <a:gd name="T82" fmla="*/ 2147483647 w 100"/>
                <a:gd name="T83" fmla="*/ 2147483647 h 42"/>
                <a:gd name="T84" fmla="*/ 2147483647 w 100"/>
                <a:gd name="T85" fmla="*/ 2147483647 h 42"/>
                <a:gd name="T86" fmla="*/ 2147483647 w 100"/>
                <a:gd name="T87" fmla="*/ 2147483647 h 42"/>
                <a:gd name="T88" fmla="*/ 2147483647 w 100"/>
                <a:gd name="T89" fmla="*/ 2147483647 h 42"/>
                <a:gd name="T90" fmla="*/ 2147483647 w 100"/>
                <a:gd name="T91" fmla="*/ 2147483647 h 42"/>
                <a:gd name="T92" fmla="*/ 2147483647 w 100"/>
                <a:gd name="T93" fmla="*/ 2147483647 h 42"/>
                <a:gd name="T94" fmla="*/ 2147483647 w 100"/>
                <a:gd name="T95" fmla="*/ 2147483647 h 42"/>
                <a:gd name="T96" fmla="*/ 2147483647 w 100"/>
                <a:gd name="T97" fmla="*/ 2147483647 h 42"/>
                <a:gd name="T98" fmla="*/ 2147483647 w 100"/>
                <a:gd name="T99" fmla="*/ 2147483647 h 42"/>
                <a:gd name="T100" fmla="*/ 0 w 100"/>
                <a:gd name="T101" fmla="*/ 2147483647 h 42"/>
                <a:gd name="T102" fmla="*/ 0 w 100"/>
                <a:gd name="T103" fmla="*/ 2147483647 h 42"/>
                <a:gd name="T104" fmla="*/ 2147483647 w 100"/>
                <a:gd name="T105" fmla="*/ 2147483647 h 4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0"/>
                <a:gd name="T160" fmla="*/ 0 h 42"/>
                <a:gd name="T161" fmla="*/ 100 w 100"/>
                <a:gd name="T162" fmla="*/ 42 h 4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0" h="42">
                  <a:moveTo>
                    <a:pt x="1" y="14"/>
                  </a:moveTo>
                  <a:lnTo>
                    <a:pt x="10" y="9"/>
                  </a:lnTo>
                  <a:lnTo>
                    <a:pt x="18" y="5"/>
                  </a:lnTo>
                  <a:lnTo>
                    <a:pt x="28" y="2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55" y="0"/>
                  </a:lnTo>
                  <a:lnTo>
                    <a:pt x="63" y="2"/>
                  </a:lnTo>
                  <a:lnTo>
                    <a:pt x="72" y="3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4" y="5"/>
                  </a:lnTo>
                  <a:lnTo>
                    <a:pt x="90" y="7"/>
                  </a:lnTo>
                  <a:lnTo>
                    <a:pt x="94" y="10"/>
                  </a:lnTo>
                  <a:lnTo>
                    <a:pt x="97" y="13"/>
                  </a:lnTo>
                  <a:lnTo>
                    <a:pt x="100" y="17"/>
                  </a:lnTo>
                  <a:lnTo>
                    <a:pt x="100" y="21"/>
                  </a:lnTo>
                  <a:lnTo>
                    <a:pt x="99" y="25"/>
                  </a:lnTo>
                  <a:lnTo>
                    <a:pt x="96" y="26"/>
                  </a:lnTo>
                  <a:lnTo>
                    <a:pt x="92" y="27"/>
                  </a:lnTo>
                  <a:lnTo>
                    <a:pt x="89" y="27"/>
                  </a:lnTo>
                  <a:lnTo>
                    <a:pt x="85" y="27"/>
                  </a:lnTo>
                  <a:lnTo>
                    <a:pt x="77" y="25"/>
                  </a:lnTo>
                  <a:lnTo>
                    <a:pt x="66" y="25"/>
                  </a:lnTo>
                  <a:lnTo>
                    <a:pt x="64" y="33"/>
                  </a:lnTo>
                  <a:lnTo>
                    <a:pt x="61" y="42"/>
                  </a:lnTo>
                  <a:lnTo>
                    <a:pt x="50" y="42"/>
                  </a:lnTo>
                  <a:lnTo>
                    <a:pt x="40" y="42"/>
                  </a:lnTo>
                  <a:lnTo>
                    <a:pt x="37" y="37"/>
                  </a:lnTo>
                  <a:lnTo>
                    <a:pt x="36" y="33"/>
                  </a:lnTo>
                  <a:lnTo>
                    <a:pt x="36" y="31"/>
                  </a:lnTo>
                  <a:lnTo>
                    <a:pt x="34" y="29"/>
                  </a:lnTo>
                  <a:lnTo>
                    <a:pt x="32" y="27"/>
                  </a:lnTo>
                  <a:lnTo>
                    <a:pt x="29" y="25"/>
                  </a:lnTo>
                  <a:lnTo>
                    <a:pt x="28" y="23"/>
                  </a:lnTo>
                  <a:lnTo>
                    <a:pt x="27" y="21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4"/>
                  </a:lnTo>
                  <a:lnTo>
                    <a:pt x="18" y="21"/>
                  </a:lnTo>
                  <a:lnTo>
                    <a:pt x="12" y="25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1" y="14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79234" y="3824323"/>
              <a:ext cx="8036" cy="8040"/>
            </a:xfrm>
            <a:custGeom>
              <a:avLst/>
              <a:gdLst>
                <a:gd name="T0" fmla="*/ 2147483647 w 11"/>
                <a:gd name="T1" fmla="*/ 0 h 6"/>
                <a:gd name="T2" fmla="*/ 2147483647 w 11"/>
                <a:gd name="T3" fmla="*/ 0 h 6"/>
                <a:gd name="T4" fmla="*/ 0 w 11"/>
                <a:gd name="T5" fmla="*/ 0 h 6"/>
                <a:gd name="T6" fmla="*/ 0 w 11"/>
                <a:gd name="T7" fmla="*/ 2147483647 h 6"/>
                <a:gd name="T8" fmla="*/ 0 w 11"/>
                <a:gd name="T9" fmla="*/ 2147483647 h 6"/>
                <a:gd name="T10" fmla="*/ 2147483647 w 11"/>
                <a:gd name="T11" fmla="*/ 2147483647 h 6"/>
                <a:gd name="T12" fmla="*/ 2147483647 w 11"/>
                <a:gd name="T13" fmla="*/ 2147483647 h 6"/>
                <a:gd name="T14" fmla="*/ 2147483647 w 11"/>
                <a:gd name="T15" fmla="*/ 2147483647 h 6"/>
                <a:gd name="T16" fmla="*/ 2147483647 w 11"/>
                <a:gd name="T17" fmla="*/ 0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"/>
                <a:gd name="T28" fmla="*/ 0 h 6"/>
                <a:gd name="T29" fmla="*/ 11 w 11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" h="6">
                  <a:moveTo>
                    <a:pt x="11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6"/>
                  </a:lnTo>
                  <a:lnTo>
                    <a:pt x="4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1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grpSp>
          <p:nvGrpSpPr>
            <p:cNvPr id="53" name="Group 52"/>
            <p:cNvGrpSpPr/>
            <p:nvPr/>
          </p:nvGrpSpPr>
          <p:grpSpPr>
            <a:xfrm>
              <a:off x="739956" y="977980"/>
              <a:ext cx="650924" cy="1559860"/>
              <a:chOff x="739956" y="977980"/>
              <a:chExt cx="650924" cy="1559860"/>
            </a:xfrm>
          </p:grpSpPr>
          <p:sp>
            <p:nvSpPr>
              <p:cNvPr id="103" name="wa"/>
              <p:cNvSpPr>
                <a:spLocks/>
              </p:cNvSpPr>
              <p:nvPr/>
            </p:nvSpPr>
            <p:spPr bwMode="auto">
              <a:xfrm>
                <a:off x="916750" y="977980"/>
                <a:ext cx="474130" cy="353782"/>
              </a:xfrm>
              <a:custGeom>
                <a:avLst/>
                <a:gdLst>
                  <a:gd name="T0" fmla="*/ 2147483647 w 1968"/>
                  <a:gd name="T1" fmla="*/ 2147483647 h 1434"/>
                  <a:gd name="T2" fmla="*/ 0 w 1968"/>
                  <a:gd name="T3" fmla="*/ 2147483647 h 1434"/>
                  <a:gd name="T4" fmla="*/ 2147483647 w 1968"/>
                  <a:gd name="T5" fmla="*/ 2147483647 h 1434"/>
                  <a:gd name="T6" fmla="*/ 2147483647 w 1968"/>
                  <a:gd name="T7" fmla="*/ 2147483647 h 1434"/>
                  <a:gd name="T8" fmla="*/ 2147483647 w 1968"/>
                  <a:gd name="T9" fmla="*/ 2147483647 h 1434"/>
                  <a:gd name="T10" fmla="*/ 2147483647 w 1968"/>
                  <a:gd name="T11" fmla="*/ 2147483647 h 1434"/>
                  <a:gd name="T12" fmla="*/ 2147483647 w 1968"/>
                  <a:gd name="T13" fmla="*/ 2147483647 h 1434"/>
                  <a:gd name="T14" fmla="*/ 2147483647 w 1968"/>
                  <a:gd name="T15" fmla="*/ 2147483647 h 1434"/>
                  <a:gd name="T16" fmla="*/ 2147483647 w 1968"/>
                  <a:gd name="T17" fmla="*/ 2147483647 h 1434"/>
                  <a:gd name="T18" fmla="*/ 2147483647 w 1968"/>
                  <a:gd name="T19" fmla="*/ 2147483647 h 1434"/>
                  <a:gd name="T20" fmla="*/ 2147483647 w 1968"/>
                  <a:gd name="T21" fmla="*/ 2147483647 h 1434"/>
                  <a:gd name="T22" fmla="*/ 2147483647 w 1968"/>
                  <a:gd name="T23" fmla="*/ 2147483647 h 1434"/>
                  <a:gd name="T24" fmla="*/ 2147483647 w 1968"/>
                  <a:gd name="T25" fmla="*/ 2147483647 h 1434"/>
                  <a:gd name="T26" fmla="*/ 2147483647 w 1968"/>
                  <a:gd name="T27" fmla="*/ 2147483647 h 1434"/>
                  <a:gd name="T28" fmla="*/ 2147483647 w 1968"/>
                  <a:gd name="T29" fmla="*/ 2147483647 h 1434"/>
                  <a:gd name="T30" fmla="*/ 2147483647 w 1968"/>
                  <a:gd name="T31" fmla="*/ 2147483647 h 1434"/>
                  <a:gd name="T32" fmla="*/ 2147483647 w 1968"/>
                  <a:gd name="T33" fmla="*/ 2147483647 h 1434"/>
                  <a:gd name="T34" fmla="*/ 2147483647 w 1968"/>
                  <a:gd name="T35" fmla="*/ 2147483647 h 1434"/>
                  <a:gd name="T36" fmla="*/ 2147483647 w 1968"/>
                  <a:gd name="T37" fmla="*/ 2147483647 h 1434"/>
                  <a:gd name="T38" fmla="*/ 2147483647 w 1968"/>
                  <a:gd name="T39" fmla="*/ 2147483647 h 1434"/>
                  <a:gd name="T40" fmla="*/ 2147483647 w 1968"/>
                  <a:gd name="T41" fmla="*/ 2147483647 h 1434"/>
                  <a:gd name="T42" fmla="*/ 2147483647 w 1968"/>
                  <a:gd name="T43" fmla="*/ 2147483647 h 1434"/>
                  <a:gd name="T44" fmla="*/ 2147483647 w 1968"/>
                  <a:gd name="T45" fmla="*/ 2147483647 h 1434"/>
                  <a:gd name="T46" fmla="*/ 2147483647 w 1968"/>
                  <a:gd name="T47" fmla="*/ 2147483647 h 1434"/>
                  <a:gd name="T48" fmla="*/ 2147483647 w 1968"/>
                  <a:gd name="T49" fmla="*/ 2147483647 h 1434"/>
                  <a:gd name="T50" fmla="*/ 2147483647 w 1968"/>
                  <a:gd name="T51" fmla="*/ 2147483647 h 1434"/>
                  <a:gd name="T52" fmla="*/ 2147483647 w 1968"/>
                  <a:gd name="T53" fmla="*/ 2147483647 h 1434"/>
                  <a:gd name="T54" fmla="*/ 2147483647 w 1968"/>
                  <a:gd name="T55" fmla="*/ 2147483647 h 1434"/>
                  <a:gd name="T56" fmla="*/ 2147483647 w 1968"/>
                  <a:gd name="T57" fmla="*/ 2147483647 h 1434"/>
                  <a:gd name="T58" fmla="*/ 2147483647 w 1968"/>
                  <a:gd name="T59" fmla="*/ 2147483647 h 1434"/>
                  <a:gd name="T60" fmla="*/ 2147483647 w 1968"/>
                  <a:gd name="T61" fmla="*/ 2147483647 h 1434"/>
                  <a:gd name="T62" fmla="*/ 2147483647 w 1968"/>
                  <a:gd name="T63" fmla="*/ 2147483647 h 1434"/>
                  <a:gd name="T64" fmla="*/ 2147483647 w 1968"/>
                  <a:gd name="T65" fmla="*/ 2147483647 h 1434"/>
                  <a:gd name="T66" fmla="*/ 2147483647 w 1968"/>
                  <a:gd name="T67" fmla="*/ 2147483647 h 1434"/>
                  <a:gd name="T68" fmla="*/ 2147483647 w 1968"/>
                  <a:gd name="T69" fmla="*/ 2147483647 h 1434"/>
                  <a:gd name="T70" fmla="*/ 2147483647 w 1968"/>
                  <a:gd name="T71" fmla="*/ 2147483647 h 1434"/>
                  <a:gd name="T72" fmla="*/ 2147483647 w 1968"/>
                  <a:gd name="T73" fmla="*/ 0 h 1434"/>
                  <a:gd name="T74" fmla="*/ 2147483647 w 1968"/>
                  <a:gd name="T75" fmla="*/ 2147483647 h 1434"/>
                  <a:gd name="T76" fmla="*/ 2147483647 w 1968"/>
                  <a:gd name="T77" fmla="*/ 2147483647 h 1434"/>
                  <a:gd name="T78" fmla="*/ 2147483647 w 1968"/>
                  <a:gd name="T79" fmla="*/ 2147483647 h 1434"/>
                  <a:gd name="T80" fmla="*/ 2147483647 w 1968"/>
                  <a:gd name="T81" fmla="*/ 2147483647 h 1434"/>
                  <a:gd name="T82" fmla="*/ 2147483647 w 1968"/>
                  <a:gd name="T83" fmla="*/ 2147483647 h 1434"/>
                  <a:gd name="T84" fmla="*/ 2147483647 w 1968"/>
                  <a:gd name="T85" fmla="*/ 2147483647 h 1434"/>
                  <a:gd name="T86" fmla="*/ 2147483647 w 1968"/>
                  <a:gd name="T87" fmla="*/ 2147483647 h 1434"/>
                  <a:gd name="T88" fmla="*/ 2147483647 w 1968"/>
                  <a:gd name="T89" fmla="*/ 2147483647 h 1434"/>
                  <a:gd name="T90" fmla="*/ 2147483647 w 1968"/>
                  <a:gd name="T91" fmla="*/ 2147483647 h 1434"/>
                  <a:gd name="T92" fmla="*/ 2147483647 w 1968"/>
                  <a:gd name="T93" fmla="*/ 2147483647 h 1434"/>
                  <a:gd name="T94" fmla="*/ 2147483647 w 1968"/>
                  <a:gd name="T95" fmla="*/ 2147483647 h 1434"/>
                  <a:gd name="T96" fmla="*/ 2147483647 w 1968"/>
                  <a:gd name="T97" fmla="*/ 2147483647 h 1434"/>
                  <a:gd name="T98" fmla="*/ 2147483647 w 1968"/>
                  <a:gd name="T99" fmla="*/ 2147483647 h 1434"/>
                  <a:gd name="T100" fmla="*/ 2147483647 w 1968"/>
                  <a:gd name="T101" fmla="*/ 2147483647 h 1434"/>
                  <a:gd name="T102" fmla="*/ 2147483647 w 1968"/>
                  <a:gd name="T103" fmla="*/ 2147483647 h 1434"/>
                  <a:gd name="T104" fmla="*/ 2147483647 w 1968"/>
                  <a:gd name="T105" fmla="*/ 2147483647 h 1434"/>
                  <a:gd name="T106" fmla="*/ 2147483647 w 1968"/>
                  <a:gd name="T107" fmla="*/ 2147483647 h 1434"/>
                  <a:gd name="T108" fmla="*/ 2147483647 w 1968"/>
                  <a:gd name="T109" fmla="*/ 2147483647 h 1434"/>
                  <a:gd name="T110" fmla="*/ 2147483647 w 1968"/>
                  <a:gd name="T111" fmla="*/ 2147483647 h 1434"/>
                  <a:gd name="T112" fmla="*/ 2147483647 w 1968"/>
                  <a:gd name="T113" fmla="*/ 2147483647 h 1434"/>
                  <a:gd name="T114" fmla="*/ 2147483647 w 1968"/>
                  <a:gd name="T115" fmla="*/ 2147483647 h 1434"/>
                  <a:gd name="T116" fmla="*/ 2147483647 w 1968"/>
                  <a:gd name="T117" fmla="*/ 2147483647 h 1434"/>
                  <a:gd name="T118" fmla="*/ 2147483647 w 1968"/>
                  <a:gd name="T119" fmla="*/ 2147483647 h 143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968"/>
                  <a:gd name="T181" fmla="*/ 0 h 1434"/>
                  <a:gd name="T182" fmla="*/ 1968 w 1968"/>
                  <a:gd name="T183" fmla="*/ 1434 h 143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968" h="1434">
                    <a:moveTo>
                      <a:pt x="77" y="903"/>
                    </a:moveTo>
                    <a:lnTo>
                      <a:pt x="28" y="871"/>
                    </a:lnTo>
                    <a:lnTo>
                      <a:pt x="12" y="866"/>
                    </a:lnTo>
                    <a:lnTo>
                      <a:pt x="0" y="861"/>
                    </a:lnTo>
                    <a:lnTo>
                      <a:pt x="0" y="849"/>
                    </a:lnTo>
                    <a:lnTo>
                      <a:pt x="17" y="807"/>
                    </a:lnTo>
                    <a:lnTo>
                      <a:pt x="23" y="784"/>
                    </a:lnTo>
                    <a:lnTo>
                      <a:pt x="23" y="768"/>
                    </a:lnTo>
                    <a:lnTo>
                      <a:pt x="23" y="758"/>
                    </a:lnTo>
                    <a:lnTo>
                      <a:pt x="33" y="752"/>
                    </a:lnTo>
                    <a:lnTo>
                      <a:pt x="39" y="758"/>
                    </a:lnTo>
                    <a:lnTo>
                      <a:pt x="44" y="779"/>
                    </a:lnTo>
                    <a:lnTo>
                      <a:pt x="39" y="796"/>
                    </a:lnTo>
                    <a:lnTo>
                      <a:pt x="33" y="807"/>
                    </a:lnTo>
                    <a:lnTo>
                      <a:pt x="39" y="817"/>
                    </a:lnTo>
                    <a:lnTo>
                      <a:pt x="72" y="784"/>
                    </a:lnTo>
                    <a:lnTo>
                      <a:pt x="66" y="774"/>
                    </a:lnTo>
                    <a:lnTo>
                      <a:pt x="66" y="758"/>
                    </a:lnTo>
                    <a:lnTo>
                      <a:pt x="82" y="736"/>
                    </a:lnTo>
                    <a:lnTo>
                      <a:pt x="72" y="714"/>
                    </a:lnTo>
                    <a:lnTo>
                      <a:pt x="49" y="709"/>
                    </a:lnTo>
                    <a:lnTo>
                      <a:pt x="49" y="655"/>
                    </a:lnTo>
                    <a:lnTo>
                      <a:pt x="60" y="650"/>
                    </a:lnTo>
                    <a:lnTo>
                      <a:pt x="77" y="655"/>
                    </a:lnTo>
                    <a:lnTo>
                      <a:pt x="88" y="650"/>
                    </a:lnTo>
                    <a:lnTo>
                      <a:pt x="120" y="638"/>
                    </a:lnTo>
                    <a:lnTo>
                      <a:pt x="93" y="612"/>
                    </a:lnTo>
                    <a:lnTo>
                      <a:pt x="93" y="606"/>
                    </a:lnTo>
                    <a:lnTo>
                      <a:pt x="88" y="601"/>
                    </a:lnTo>
                    <a:lnTo>
                      <a:pt x="60" y="617"/>
                    </a:lnTo>
                    <a:lnTo>
                      <a:pt x="60" y="580"/>
                    </a:lnTo>
                    <a:lnTo>
                      <a:pt x="60" y="552"/>
                    </a:lnTo>
                    <a:lnTo>
                      <a:pt x="66" y="508"/>
                    </a:lnTo>
                    <a:lnTo>
                      <a:pt x="66" y="476"/>
                    </a:lnTo>
                    <a:lnTo>
                      <a:pt x="60" y="444"/>
                    </a:lnTo>
                    <a:lnTo>
                      <a:pt x="66" y="363"/>
                    </a:lnTo>
                    <a:lnTo>
                      <a:pt x="77" y="336"/>
                    </a:lnTo>
                    <a:lnTo>
                      <a:pt x="44" y="234"/>
                    </a:lnTo>
                    <a:lnTo>
                      <a:pt x="44" y="162"/>
                    </a:lnTo>
                    <a:lnTo>
                      <a:pt x="55" y="125"/>
                    </a:lnTo>
                    <a:lnTo>
                      <a:pt x="66" y="71"/>
                    </a:lnTo>
                    <a:lnTo>
                      <a:pt x="250" y="201"/>
                    </a:lnTo>
                    <a:lnTo>
                      <a:pt x="347" y="255"/>
                    </a:lnTo>
                    <a:lnTo>
                      <a:pt x="418" y="271"/>
                    </a:lnTo>
                    <a:lnTo>
                      <a:pt x="461" y="304"/>
                    </a:lnTo>
                    <a:lnTo>
                      <a:pt x="500" y="304"/>
                    </a:lnTo>
                    <a:lnTo>
                      <a:pt x="521" y="309"/>
                    </a:lnTo>
                    <a:lnTo>
                      <a:pt x="532" y="331"/>
                    </a:lnTo>
                    <a:lnTo>
                      <a:pt x="537" y="422"/>
                    </a:lnTo>
                    <a:lnTo>
                      <a:pt x="532" y="444"/>
                    </a:lnTo>
                    <a:lnTo>
                      <a:pt x="500" y="466"/>
                    </a:lnTo>
                    <a:lnTo>
                      <a:pt x="489" y="503"/>
                    </a:lnTo>
                    <a:lnTo>
                      <a:pt x="489" y="536"/>
                    </a:lnTo>
                    <a:lnTo>
                      <a:pt x="494" y="552"/>
                    </a:lnTo>
                    <a:lnTo>
                      <a:pt x="489" y="568"/>
                    </a:lnTo>
                    <a:lnTo>
                      <a:pt x="483" y="585"/>
                    </a:lnTo>
                    <a:lnTo>
                      <a:pt x="483" y="601"/>
                    </a:lnTo>
                    <a:lnTo>
                      <a:pt x="500" y="617"/>
                    </a:lnTo>
                    <a:lnTo>
                      <a:pt x="537" y="596"/>
                    </a:lnTo>
                    <a:lnTo>
                      <a:pt x="554" y="515"/>
                    </a:lnTo>
                    <a:lnTo>
                      <a:pt x="575" y="498"/>
                    </a:lnTo>
                    <a:lnTo>
                      <a:pt x="586" y="460"/>
                    </a:lnTo>
                    <a:lnTo>
                      <a:pt x="635" y="411"/>
                    </a:lnTo>
                    <a:lnTo>
                      <a:pt x="640" y="395"/>
                    </a:lnTo>
                    <a:lnTo>
                      <a:pt x="619" y="320"/>
                    </a:lnTo>
                    <a:lnTo>
                      <a:pt x="581" y="217"/>
                    </a:lnTo>
                    <a:lnTo>
                      <a:pt x="575" y="201"/>
                    </a:lnTo>
                    <a:lnTo>
                      <a:pt x="591" y="195"/>
                    </a:lnTo>
                    <a:lnTo>
                      <a:pt x="613" y="201"/>
                    </a:lnTo>
                    <a:lnTo>
                      <a:pt x="635" y="152"/>
                    </a:lnTo>
                    <a:lnTo>
                      <a:pt x="629" y="104"/>
                    </a:lnTo>
                    <a:lnTo>
                      <a:pt x="602" y="98"/>
                    </a:lnTo>
                    <a:lnTo>
                      <a:pt x="591" y="65"/>
                    </a:lnTo>
                    <a:lnTo>
                      <a:pt x="591" y="0"/>
                    </a:lnTo>
                    <a:lnTo>
                      <a:pt x="982" y="109"/>
                    </a:lnTo>
                    <a:lnTo>
                      <a:pt x="1356" y="201"/>
                    </a:lnTo>
                    <a:lnTo>
                      <a:pt x="1962" y="341"/>
                    </a:lnTo>
                    <a:lnTo>
                      <a:pt x="1968" y="341"/>
                    </a:lnTo>
                    <a:lnTo>
                      <a:pt x="1757" y="1277"/>
                    </a:lnTo>
                    <a:lnTo>
                      <a:pt x="1745" y="1288"/>
                    </a:lnTo>
                    <a:lnTo>
                      <a:pt x="1745" y="1304"/>
                    </a:lnTo>
                    <a:lnTo>
                      <a:pt x="1745" y="1320"/>
                    </a:lnTo>
                    <a:lnTo>
                      <a:pt x="1757" y="1330"/>
                    </a:lnTo>
                    <a:lnTo>
                      <a:pt x="1768" y="1353"/>
                    </a:lnTo>
                    <a:lnTo>
                      <a:pt x="1762" y="1363"/>
                    </a:lnTo>
                    <a:lnTo>
                      <a:pt x="1757" y="1369"/>
                    </a:lnTo>
                    <a:lnTo>
                      <a:pt x="1745" y="1385"/>
                    </a:lnTo>
                    <a:lnTo>
                      <a:pt x="1745" y="1412"/>
                    </a:lnTo>
                    <a:lnTo>
                      <a:pt x="1751" y="1434"/>
                    </a:lnTo>
                    <a:lnTo>
                      <a:pt x="1231" y="1314"/>
                    </a:lnTo>
                    <a:lnTo>
                      <a:pt x="1193" y="1325"/>
                    </a:lnTo>
                    <a:lnTo>
                      <a:pt x="1166" y="1325"/>
                    </a:lnTo>
                    <a:lnTo>
                      <a:pt x="1138" y="1314"/>
                    </a:lnTo>
                    <a:lnTo>
                      <a:pt x="1106" y="1314"/>
                    </a:lnTo>
                    <a:lnTo>
                      <a:pt x="1090" y="1304"/>
                    </a:lnTo>
                    <a:lnTo>
                      <a:pt x="1057" y="1304"/>
                    </a:lnTo>
                    <a:lnTo>
                      <a:pt x="1031" y="1314"/>
                    </a:lnTo>
                    <a:lnTo>
                      <a:pt x="993" y="1304"/>
                    </a:lnTo>
                    <a:lnTo>
                      <a:pt x="960" y="1304"/>
                    </a:lnTo>
                    <a:lnTo>
                      <a:pt x="922" y="1325"/>
                    </a:lnTo>
                    <a:lnTo>
                      <a:pt x="895" y="1330"/>
                    </a:lnTo>
                    <a:lnTo>
                      <a:pt x="830" y="1320"/>
                    </a:lnTo>
                    <a:lnTo>
                      <a:pt x="814" y="1314"/>
                    </a:lnTo>
                    <a:lnTo>
                      <a:pt x="775" y="1293"/>
                    </a:lnTo>
                    <a:lnTo>
                      <a:pt x="656" y="1309"/>
                    </a:lnTo>
                    <a:lnTo>
                      <a:pt x="635" y="1277"/>
                    </a:lnTo>
                    <a:lnTo>
                      <a:pt x="537" y="1250"/>
                    </a:lnTo>
                    <a:lnTo>
                      <a:pt x="489" y="1239"/>
                    </a:lnTo>
                    <a:lnTo>
                      <a:pt x="429" y="1250"/>
                    </a:lnTo>
                    <a:lnTo>
                      <a:pt x="337" y="1239"/>
                    </a:lnTo>
                    <a:lnTo>
                      <a:pt x="261" y="1207"/>
                    </a:lnTo>
                    <a:lnTo>
                      <a:pt x="250" y="1174"/>
                    </a:lnTo>
                    <a:lnTo>
                      <a:pt x="250" y="1082"/>
                    </a:lnTo>
                    <a:lnTo>
                      <a:pt x="261" y="1060"/>
                    </a:lnTo>
                    <a:lnTo>
                      <a:pt x="250" y="1012"/>
                    </a:lnTo>
                    <a:lnTo>
                      <a:pt x="196" y="963"/>
                    </a:lnTo>
                    <a:lnTo>
                      <a:pt x="152" y="963"/>
                    </a:lnTo>
                    <a:lnTo>
                      <a:pt x="147" y="947"/>
                    </a:lnTo>
                    <a:lnTo>
                      <a:pt x="126" y="926"/>
                    </a:lnTo>
                    <a:lnTo>
                      <a:pt x="77" y="90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4" name="or"/>
              <p:cNvSpPr>
                <a:spLocks/>
              </p:cNvSpPr>
              <p:nvPr/>
            </p:nvSpPr>
            <p:spPr bwMode="auto">
              <a:xfrm>
                <a:off x="780136" y="1203115"/>
                <a:ext cx="578600" cy="482431"/>
              </a:xfrm>
              <a:custGeom>
                <a:avLst/>
                <a:gdLst>
                  <a:gd name="T0" fmla="*/ 2147483647 w 2368"/>
                  <a:gd name="T1" fmla="*/ 2147483647 h 1975"/>
                  <a:gd name="T2" fmla="*/ 2147483647 w 2368"/>
                  <a:gd name="T3" fmla="*/ 2147483647 h 1975"/>
                  <a:gd name="T4" fmla="*/ 2147483647 w 2368"/>
                  <a:gd name="T5" fmla="*/ 2147483647 h 1975"/>
                  <a:gd name="T6" fmla="*/ 2147483647 w 2368"/>
                  <a:gd name="T7" fmla="*/ 2147483647 h 1975"/>
                  <a:gd name="T8" fmla="*/ 2147483647 w 2368"/>
                  <a:gd name="T9" fmla="*/ 2147483647 h 1975"/>
                  <a:gd name="T10" fmla="*/ 2147483647 w 2368"/>
                  <a:gd name="T11" fmla="*/ 2147483647 h 1975"/>
                  <a:gd name="T12" fmla="*/ 2147483647 w 2368"/>
                  <a:gd name="T13" fmla="*/ 2147483647 h 1975"/>
                  <a:gd name="T14" fmla="*/ 2147483647 w 2368"/>
                  <a:gd name="T15" fmla="*/ 2147483647 h 1975"/>
                  <a:gd name="T16" fmla="*/ 2147483647 w 2368"/>
                  <a:gd name="T17" fmla="*/ 2147483647 h 1975"/>
                  <a:gd name="T18" fmla="*/ 2147483647 w 2368"/>
                  <a:gd name="T19" fmla="*/ 2147483647 h 1975"/>
                  <a:gd name="T20" fmla="*/ 2147483647 w 2368"/>
                  <a:gd name="T21" fmla="*/ 2147483647 h 1975"/>
                  <a:gd name="T22" fmla="*/ 2147483647 w 2368"/>
                  <a:gd name="T23" fmla="*/ 2147483647 h 1975"/>
                  <a:gd name="T24" fmla="*/ 2147483647 w 2368"/>
                  <a:gd name="T25" fmla="*/ 2147483647 h 1975"/>
                  <a:gd name="T26" fmla="*/ 2147483647 w 2368"/>
                  <a:gd name="T27" fmla="*/ 2147483647 h 1975"/>
                  <a:gd name="T28" fmla="*/ 2147483647 w 2368"/>
                  <a:gd name="T29" fmla="*/ 2147483647 h 1975"/>
                  <a:gd name="T30" fmla="*/ 2147483647 w 2368"/>
                  <a:gd name="T31" fmla="*/ 2147483647 h 1975"/>
                  <a:gd name="T32" fmla="*/ 2147483647 w 2368"/>
                  <a:gd name="T33" fmla="*/ 2147483647 h 1975"/>
                  <a:gd name="T34" fmla="*/ 2147483647 w 2368"/>
                  <a:gd name="T35" fmla="*/ 2147483647 h 1975"/>
                  <a:gd name="T36" fmla="*/ 2147483647 w 2368"/>
                  <a:gd name="T37" fmla="*/ 2147483647 h 1975"/>
                  <a:gd name="T38" fmla="*/ 2147483647 w 2368"/>
                  <a:gd name="T39" fmla="*/ 2147483647 h 1975"/>
                  <a:gd name="T40" fmla="*/ 2147483647 w 2368"/>
                  <a:gd name="T41" fmla="*/ 2147483647 h 1975"/>
                  <a:gd name="T42" fmla="*/ 2147483647 w 2368"/>
                  <a:gd name="T43" fmla="*/ 2147483647 h 1975"/>
                  <a:gd name="T44" fmla="*/ 2147483647 w 2368"/>
                  <a:gd name="T45" fmla="*/ 2147483647 h 1975"/>
                  <a:gd name="T46" fmla="*/ 2147483647 w 2368"/>
                  <a:gd name="T47" fmla="*/ 2147483647 h 1975"/>
                  <a:gd name="T48" fmla="*/ 2147483647 w 2368"/>
                  <a:gd name="T49" fmla="*/ 2147483647 h 1975"/>
                  <a:gd name="T50" fmla="*/ 2147483647 w 2368"/>
                  <a:gd name="T51" fmla="*/ 2147483647 h 1975"/>
                  <a:gd name="T52" fmla="*/ 2147483647 w 2368"/>
                  <a:gd name="T53" fmla="*/ 2147483647 h 1975"/>
                  <a:gd name="T54" fmla="*/ 2147483647 w 2368"/>
                  <a:gd name="T55" fmla="*/ 2147483647 h 1975"/>
                  <a:gd name="T56" fmla="*/ 2147483647 w 2368"/>
                  <a:gd name="T57" fmla="*/ 2147483647 h 1975"/>
                  <a:gd name="T58" fmla="*/ 2147483647 w 2368"/>
                  <a:gd name="T59" fmla="*/ 2147483647 h 1975"/>
                  <a:gd name="T60" fmla="*/ 2147483647 w 2368"/>
                  <a:gd name="T61" fmla="*/ 2147483647 h 1975"/>
                  <a:gd name="T62" fmla="*/ 2147483647 w 2368"/>
                  <a:gd name="T63" fmla="*/ 2147483647 h 1975"/>
                  <a:gd name="T64" fmla="*/ 2147483647 w 2368"/>
                  <a:gd name="T65" fmla="*/ 2147483647 h 1975"/>
                  <a:gd name="T66" fmla="*/ 2147483647 w 2368"/>
                  <a:gd name="T67" fmla="*/ 2147483647 h 1975"/>
                  <a:gd name="T68" fmla="*/ 2147483647 w 2368"/>
                  <a:gd name="T69" fmla="*/ 2147483647 h 1975"/>
                  <a:gd name="T70" fmla="*/ 2147483647 w 2368"/>
                  <a:gd name="T71" fmla="*/ 2147483647 h 1975"/>
                  <a:gd name="T72" fmla="*/ 2147483647 w 2368"/>
                  <a:gd name="T73" fmla="*/ 2147483647 h 1975"/>
                  <a:gd name="T74" fmla="*/ 2147483647 w 2368"/>
                  <a:gd name="T75" fmla="*/ 2147483647 h 1975"/>
                  <a:gd name="T76" fmla="*/ 2147483647 w 2368"/>
                  <a:gd name="T77" fmla="*/ 2147483647 h 1975"/>
                  <a:gd name="T78" fmla="*/ 2147483647 w 2368"/>
                  <a:gd name="T79" fmla="*/ 2147483647 h 197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368"/>
                  <a:gd name="T121" fmla="*/ 0 h 1975"/>
                  <a:gd name="T122" fmla="*/ 2368 w 2368"/>
                  <a:gd name="T123" fmla="*/ 1975 h 1975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368" h="1975">
                    <a:moveTo>
                      <a:pt x="32" y="1483"/>
                    </a:moveTo>
                    <a:lnTo>
                      <a:pt x="16" y="1466"/>
                    </a:lnTo>
                    <a:lnTo>
                      <a:pt x="0" y="1390"/>
                    </a:lnTo>
                    <a:lnTo>
                      <a:pt x="16" y="1353"/>
                    </a:lnTo>
                    <a:lnTo>
                      <a:pt x="16" y="1320"/>
                    </a:lnTo>
                    <a:lnTo>
                      <a:pt x="37" y="1260"/>
                    </a:lnTo>
                    <a:lnTo>
                      <a:pt x="27" y="1147"/>
                    </a:lnTo>
                    <a:lnTo>
                      <a:pt x="43" y="1120"/>
                    </a:lnTo>
                    <a:lnTo>
                      <a:pt x="70" y="1109"/>
                    </a:lnTo>
                    <a:lnTo>
                      <a:pt x="81" y="1088"/>
                    </a:lnTo>
                    <a:lnTo>
                      <a:pt x="97" y="1049"/>
                    </a:lnTo>
                    <a:lnTo>
                      <a:pt x="109" y="1039"/>
                    </a:lnTo>
                    <a:lnTo>
                      <a:pt x="119" y="984"/>
                    </a:lnTo>
                    <a:lnTo>
                      <a:pt x="130" y="979"/>
                    </a:lnTo>
                    <a:lnTo>
                      <a:pt x="200" y="898"/>
                    </a:lnTo>
                    <a:lnTo>
                      <a:pt x="233" y="817"/>
                    </a:lnTo>
                    <a:lnTo>
                      <a:pt x="293" y="703"/>
                    </a:lnTo>
                    <a:lnTo>
                      <a:pt x="363" y="503"/>
                    </a:lnTo>
                    <a:lnTo>
                      <a:pt x="412" y="411"/>
                    </a:lnTo>
                    <a:lnTo>
                      <a:pt x="455" y="287"/>
                    </a:lnTo>
                    <a:lnTo>
                      <a:pt x="504" y="125"/>
                    </a:lnTo>
                    <a:lnTo>
                      <a:pt x="525" y="71"/>
                    </a:lnTo>
                    <a:lnTo>
                      <a:pt x="537" y="23"/>
                    </a:lnTo>
                    <a:lnTo>
                      <a:pt x="537" y="6"/>
                    </a:lnTo>
                    <a:lnTo>
                      <a:pt x="558" y="0"/>
                    </a:lnTo>
                    <a:lnTo>
                      <a:pt x="590" y="6"/>
                    </a:lnTo>
                    <a:lnTo>
                      <a:pt x="607" y="0"/>
                    </a:lnTo>
                    <a:lnTo>
                      <a:pt x="656" y="23"/>
                    </a:lnTo>
                    <a:lnTo>
                      <a:pt x="677" y="44"/>
                    </a:lnTo>
                    <a:lnTo>
                      <a:pt x="682" y="60"/>
                    </a:lnTo>
                    <a:lnTo>
                      <a:pt x="726" y="60"/>
                    </a:lnTo>
                    <a:lnTo>
                      <a:pt x="780" y="109"/>
                    </a:lnTo>
                    <a:lnTo>
                      <a:pt x="791" y="157"/>
                    </a:lnTo>
                    <a:lnTo>
                      <a:pt x="780" y="179"/>
                    </a:lnTo>
                    <a:lnTo>
                      <a:pt x="780" y="271"/>
                    </a:lnTo>
                    <a:lnTo>
                      <a:pt x="791" y="304"/>
                    </a:lnTo>
                    <a:lnTo>
                      <a:pt x="867" y="336"/>
                    </a:lnTo>
                    <a:lnTo>
                      <a:pt x="959" y="347"/>
                    </a:lnTo>
                    <a:lnTo>
                      <a:pt x="1019" y="336"/>
                    </a:lnTo>
                    <a:lnTo>
                      <a:pt x="1067" y="347"/>
                    </a:lnTo>
                    <a:lnTo>
                      <a:pt x="1165" y="374"/>
                    </a:lnTo>
                    <a:lnTo>
                      <a:pt x="1186" y="406"/>
                    </a:lnTo>
                    <a:lnTo>
                      <a:pt x="1305" y="390"/>
                    </a:lnTo>
                    <a:lnTo>
                      <a:pt x="1344" y="411"/>
                    </a:lnTo>
                    <a:lnTo>
                      <a:pt x="1360" y="417"/>
                    </a:lnTo>
                    <a:lnTo>
                      <a:pt x="1425" y="427"/>
                    </a:lnTo>
                    <a:lnTo>
                      <a:pt x="1452" y="422"/>
                    </a:lnTo>
                    <a:lnTo>
                      <a:pt x="1490" y="401"/>
                    </a:lnTo>
                    <a:lnTo>
                      <a:pt x="1523" y="401"/>
                    </a:lnTo>
                    <a:lnTo>
                      <a:pt x="1561" y="411"/>
                    </a:lnTo>
                    <a:lnTo>
                      <a:pt x="1587" y="401"/>
                    </a:lnTo>
                    <a:lnTo>
                      <a:pt x="1620" y="401"/>
                    </a:lnTo>
                    <a:lnTo>
                      <a:pt x="1636" y="411"/>
                    </a:lnTo>
                    <a:lnTo>
                      <a:pt x="1668" y="411"/>
                    </a:lnTo>
                    <a:lnTo>
                      <a:pt x="1696" y="422"/>
                    </a:lnTo>
                    <a:lnTo>
                      <a:pt x="1723" y="422"/>
                    </a:lnTo>
                    <a:lnTo>
                      <a:pt x="1761" y="411"/>
                    </a:lnTo>
                    <a:lnTo>
                      <a:pt x="2281" y="531"/>
                    </a:lnTo>
                    <a:lnTo>
                      <a:pt x="2287" y="563"/>
                    </a:lnTo>
                    <a:lnTo>
                      <a:pt x="2308" y="596"/>
                    </a:lnTo>
                    <a:lnTo>
                      <a:pt x="2335" y="606"/>
                    </a:lnTo>
                    <a:lnTo>
                      <a:pt x="2363" y="628"/>
                    </a:lnTo>
                    <a:lnTo>
                      <a:pt x="2368" y="677"/>
                    </a:lnTo>
                    <a:lnTo>
                      <a:pt x="2243" y="872"/>
                    </a:lnTo>
                    <a:lnTo>
                      <a:pt x="2221" y="898"/>
                    </a:lnTo>
                    <a:lnTo>
                      <a:pt x="2216" y="919"/>
                    </a:lnTo>
                    <a:lnTo>
                      <a:pt x="2189" y="952"/>
                    </a:lnTo>
                    <a:lnTo>
                      <a:pt x="2145" y="968"/>
                    </a:lnTo>
                    <a:lnTo>
                      <a:pt x="2080" y="1072"/>
                    </a:lnTo>
                    <a:lnTo>
                      <a:pt x="2070" y="1114"/>
                    </a:lnTo>
                    <a:lnTo>
                      <a:pt x="2080" y="1137"/>
                    </a:lnTo>
                    <a:lnTo>
                      <a:pt x="2119" y="1158"/>
                    </a:lnTo>
                    <a:lnTo>
                      <a:pt x="2140" y="1185"/>
                    </a:lnTo>
                    <a:lnTo>
                      <a:pt x="2129" y="1207"/>
                    </a:lnTo>
                    <a:lnTo>
                      <a:pt x="2124" y="1223"/>
                    </a:lnTo>
                    <a:lnTo>
                      <a:pt x="2113" y="1223"/>
                    </a:lnTo>
                    <a:lnTo>
                      <a:pt x="2113" y="1266"/>
                    </a:lnTo>
                    <a:lnTo>
                      <a:pt x="2075" y="1315"/>
                    </a:lnTo>
                    <a:lnTo>
                      <a:pt x="1929" y="1975"/>
                    </a:lnTo>
                    <a:lnTo>
                      <a:pt x="1138" y="1785"/>
                    </a:lnTo>
                    <a:lnTo>
                      <a:pt x="32" y="148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5" name="ca"/>
              <p:cNvSpPr>
                <a:spLocks/>
              </p:cNvSpPr>
              <p:nvPr/>
            </p:nvSpPr>
            <p:spPr bwMode="auto">
              <a:xfrm>
                <a:off x="739956" y="1564937"/>
                <a:ext cx="570564" cy="972903"/>
              </a:xfrm>
              <a:custGeom>
                <a:avLst/>
                <a:gdLst>
                  <a:gd name="T0" fmla="*/ 2147483647 w 2352"/>
                  <a:gd name="T1" fmla="*/ 2147483647 h 4006"/>
                  <a:gd name="T2" fmla="*/ 2147483647 w 2352"/>
                  <a:gd name="T3" fmla="*/ 2147483647 h 4006"/>
                  <a:gd name="T4" fmla="*/ 2147483647 w 2352"/>
                  <a:gd name="T5" fmla="*/ 2147483647 h 4006"/>
                  <a:gd name="T6" fmla="*/ 2147483647 w 2352"/>
                  <a:gd name="T7" fmla="*/ 2147483647 h 4006"/>
                  <a:gd name="T8" fmla="*/ 2147483647 w 2352"/>
                  <a:gd name="T9" fmla="*/ 2147483647 h 4006"/>
                  <a:gd name="T10" fmla="*/ 2147483647 w 2352"/>
                  <a:gd name="T11" fmla="*/ 2147483647 h 4006"/>
                  <a:gd name="T12" fmla="*/ 2147483647 w 2352"/>
                  <a:gd name="T13" fmla="*/ 2147483647 h 4006"/>
                  <a:gd name="T14" fmla="*/ 2147483647 w 2352"/>
                  <a:gd name="T15" fmla="*/ 2147483647 h 4006"/>
                  <a:gd name="T16" fmla="*/ 2147483647 w 2352"/>
                  <a:gd name="T17" fmla="*/ 2147483647 h 4006"/>
                  <a:gd name="T18" fmla="*/ 2147483647 w 2352"/>
                  <a:gd name="T19" fmla="*/ 2147483647 h 4006"/>
                  <a:gd name="T20" fmla="*/ 2147483647 w 2352"/>
                  <a:gd name="T21" fmla="*/ 2147483647 h 4006"/>
                  <a:gd name="T22" fmla="*/ 2147483647 w 2352"/>
                  <a:gd name="T23" fmla="*/ 2147483647 h 4006"/>
                  <a:gd name="T24" fmla="*/ 2147483647 w 2352"/>
                  <a:gd name="T25" fmla="*/ 2147483647 h 4006"/>
                  <a:gd name="T26" fmla="*/ 2147483647 w 2352"/>
                  <a:gd name="T27" fmla="*/ 2147483647 h 4006"/>
                  <a:gd name="T28" fmla="*/ 2147483647 w 2352"/>
                  <a:gd name="T29" fmla="*/ 2147483647 h 4006"/>
                  <a:gd name="T30" fmla="*/ 2147483647 w 2352"/>
                  <a:gd name="T31" fmla="*/ 2147483647 h 4006"/>
                  <a:gd name="T32" fmla="*/ 2147483647 w 2352"/>
                  <a:gd name="T33" fmla="*/ 2147483647 h 4006"/>
                  <a:gd name="T34" fmla="*/ 2147483647 w 2352"/>
                  <a:gd name="T35" fmla="*/ 2147483647 h 4006"/>
                  <a:gd name="T36" fmla="*/ 2147483647 w 2352"/>
                  <a:gd name="T37" fmla="*/ 2147483647 h 4006"/>
                  <a:gd name="T38" fmla="*/ 2147483647 w 2352"/>
                  <a:gd name="T39" fmla="*/ 2147483647 h 4006"/>
                  <a:gd name="T40" fmla="*/ 2147483647 w 2352"/>
                  <a:gd name="T41" fmla="*/ 2147483647 h 4006"/>
                  <a:gd name="T42" fmla="*/ 2147483647 w 2352"/>
                  <a:gd name="T43" fmla="*/ 2147483647 h 4006"/>
                  <a:gd name="T44" fmla="*/ 2147483647 w 2352"/>
                  <a:gd name="T45" fmla="*/ 2147483647 h 4006"/>
                  <a:gd name="T46" fmla="*/ 2147483647 w 2352"/>
                  <a:gd name="T47" fmla="*/ 2147483647 h 4006"/>
                  <a:gd name="T48" fmla="*/ 2147483647 w 2352"/>
                  <a:gd name="T49" fmla="*/ 2147483647 h 4006"/>
                  <a:gd name="T50" fmla="*/ 2147483647 w 2352"/>
                  <a:gd name="T51" fmla="*/ 2147483647 h 4006"/>
                  <a:gd name="T52" fmla="*/ 2147483647 w 2352"/>
                  <a:gd name="T53" fmla="*/ 2147483647 h 4006"/>
                  <a:gd name="T54" fmla="*/ 2147483647 w 2352"/>
                  <a:gd name="T55" fmla="*/ 2147483647 h 4006"/>
                  <a:gd name="T56" fmla="*/ 2147483647 w 2352"/>
                  <a:gd name="T57" fmla="*/ 2147483647 h 4006"/>
                  <a:gd name="T58" fmla="*/ 2147483647 w 2352"/>
                  <a:gd name="T59" fmla="*/ 2147483647 h 4006"/>
                  <a:gd name="T60" fmla="*/ 2147483647 w 2352"/>
                  <a:gd name="T61" fmla="*/ 2147483647 h 4006"/>
                  <a:gd name="T62" fmla="*/ 2147483647 w 2352"/>
                  <a:gd name="T63" fmla="*/ 2147483647 h 4006"/>
                  <a:gd name="T64" fmla="*/ 2147483647 w 2352"/>
                  <a:gd name="T65" fmla="*/ 2147483647 h 4006"/>
                  <a:gd name="T66" fmla="*/ 2147483647 w 2352"/>
                  <a:gd name="T67" fmla="*/ 2147483647 h 4006"/>
                  <a:gd name="T68" fmla="*/ 2147483647 w 2352"/>
                  <a:gd name="T69" fmla="*/ 2147483647 h 4006"/>
                  <a:gd name="T70" fmla="*/ 2147483647 w 2352"/>
                  <a:gd name="T71" fmla="*/ 2147483647 h 4006"/>
                  <a:gd name="T72" fmla="*/ 2147483647 w 2352"/>
                  <a:gd name="T73" fmla="*/ 2147483647 h 4006"/>
                  <a:gd name="T74" fmla="*/ 2147483647 w 2352"/>
                  <a:gd name="T75" fmla="*/ 2147483647 h 4006"/>
                  <a:gd name="T76" fmla="*/ 2147483647 w 2352"/>
                  <a:gd name="T77" fmla="*/ 2147483647 h 4006"/>
                  <a:gd name="T78" fmla="*/ 2147483647 w 2352"/>
                  <a:gd name="T79" fmla="*/ 2147483647 h 4006"/>
                  <a:gd name="T80" fmla="*/ 2147483647 w 2352"/>
                  <a:gd name="T81" fmla="*/ 2147483647 h 4006"/>
                  <a:gd name="T82" fmla="*/ 2147483647 w 2352"/>
                  <a:gd name="T83" fmla="*/ 2147483647 h 4006"/>
                  <a:gd name="T84" fmla="*/ 2147483647 w 2352"/>
                  <a:gd name="T85" fmla="*/ 2147483647 h 4006"/>
                  <a:gd name="T86" fmla="*/ 2147483647 w 2352"/>
                  <a:gd name="T87" fmla="*/ 2147483647 h 4006"/>
                  <a:gd name="T88" fmla="*/ 2147483647 w 2352"/>
                  <a:gd name="T89" fmla="*/ 2147483647 h 4006"/>
                  <a:gd name="T90" fmla="*/ 2147483647 w 2352"/>
                  <a:gd name="T91" fmla="*/ 2147483647 h 4006"/>
                  <a:gd name="T92" fmla="*/ 2147483647 w 2352"/>
                  <a:gd name="T93" fmla="*/ 2147483647 h 400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352"/>
                  <a:gd name="T142" fmla="*/ 0 h 4006"/>
                  <a:gd name="T143" fmla="*/ 2352 w 2352"/>
                  <a:gd name="T144" fmla="*/ 4006 h 400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352" h="4006">
                    <a:moveTo>
                      <a:pt x="2054" y="3995"/>
                    </a:moveTo>
                    <a:lnTo>
                      <a:pt x="1339" y="3925"/>
                    </a:lnTo>
                    <a:lnTo>
                      <a:pt x="1328" y="3914"/>
                    </a:lnTo>
                    <a:lnTo>
                      <a:pt x="1322" y="3877"/>
                    </a:lnTo>
                    <a:lnTo>
                      <a:pt x="1328" y="3860"/>
                    </a:lnTo>
                    <a:lnTo>
                      <a:pt x="1339" y="3855"/>
                    </a:lnTo>
                    <a:lnTo>
                      <a:pt x="1328" y="3844"/>
                    </a:lnTo>
                    <a:lnTo>
                      <a:pt x="1317" y="3844"/>
                    </a:lnTo>
                    <a:lnTo>
                      <a:pt x="1312" y="3812"/>
                    </a:lnTo>
                    <a:lnTo>
                      <a:pt x="1312" y="3800"/>
                    </a:lnTo>
                    <a:lnTo>
                      <a:pt x="1312" y="3682"/>
                    </a:lnTo>
                    <a:lnTo>
                      <a:pt x="1247" y="3558"/>
                    </a:lnTo>
                    <a:lnTo>
                      <a:pt x="1209" y="3519"/>
                    </a:lnTo>
                    <a:lnTo>
                      <a:pt x="1182" y="3471"/>
                    </a:lnTo>
                    <a:lnTo>
                      <a:pt x="1112" y="3406"/>
                    </a:lnTo>
                    <a:lnTo>
                      <a:pt x="1068" y="3406"/>
                    </a:lnTo>
                    <a:lnTo>
                      <a:pt x="1041" y="3379"/>
                    </a:lnTo>
                    <a:lnTo>
                      <a:pt x="1057" y="3347"/>
                    </a:lnTo>
                    <a:lnTo>
                      <a:pt x="1047" y="3325"/>
                    </a:lnTo>
                    <a:lnTo>
                      <a:pt x="1047" y="3303"/>
                    </a:lnTo>
                    <a:lnTo>
                      <a:pt x="1024" y="3276"/>
                    </a:lnTo>
                    <a:lnTo>
                      <a:pt x="949" y="3266"/>
                    </a:lnTo>
                    <a:lnTo>
                      <a:pt x="905" y="3250"/>
                    </a:lnTo>
                    <a:lnTo>
                      <a:pt x="852" y="3201"/>
                    </a:lnTo>
                    <a:lnTo>
                      <a:pt x="819" y="3120"/>
                    </a:lnTo>
                    <a:lnTo>
                      <a:pt x="775" y="3082"/>
                    </a:lnTo>
                    <a:lnTo>
                      <a:pt x="726" y="3071"/>
                    </a:lnTo>
                    <a:lnTo>
                      <a:pt x="596" y="3011"/>
                    </a:lnTo>
                    <a:lnTo>
                      <a:pt x="554" y="3011"/>
                    </a:lnTo>
                    <a:lnTo>
                      <a:pt x="494" y="2979"/>
                    </a:lnTo>
                    <a:lnTo>
                      <a:pt x="461" y="2946"/>
                    </a:lnTo>
                    <a:lnTo>
                      <a:pt x="461" y="2914"/>
                    </a:lnTo>
                    <a:lnTo>
                      <a:pt x="482" y="2887"/>
                    </a:lnTo>
                    <a:lnTo>
                      <a:pt x="494" y="2822"/>
                    </a:lnTo>
                    <a:lnTo>
                      <a:pt x="505" y="2784"/>
                    </a:lnTo>
                    <a:lnTo>
                      <a:pt x="510" y="2768"/>
                    </a:lnTo>
                    <a:lnTo>
                      <a:pt x="499" y="2719"/>
                    </a:lnTo>
                    <a:lnTo>
                      <a:pt x="466" y="2704"/>
                    </a:lnTo>
                    <a:lnTo>
                      <a:pt x="461" y="2660"/>
                    </a:lnTo>
                    <a:lnTo>
                      <a:pt x="472" y="2649"/>
                    </a:lnTo>
                    <a:lnTo>
                      <a:pt x="477" y="2649"/>
                    </a:lnTo>
                    <a:lnTo>
                      <a:pt x="482" y="2611"/>
                    </a:lnTo>
                    <a:lnTo>
                      <a:pt x="445" y="2584"/>
                    </a:lnTo>
                    <a:lnTo>
                      <a:pt x="358" y="2428"/>
                    </a:lnTo>
                    <a:lnTo>
                      <a:pt x="353" y="2384"/>
                    </a:lnTo>
                    <a:lnTo>
                      <a:pt x="337" y="2346"/>
                    </a:lnTo>
                    <a:lnTo>
                      <a:pt x="331" y="2314"/>
                    </a:lnTo>
                    <a:lnTo>
                      <a:pt x="266" y="2222"/>
                    </a:lnTo>
                    <a:lnTo>
                      <a:pt x="272" y="2124"/>
                    </a:lnTo>
                    <a:lnTo>
                      <a:pt x="288" y="2103"/>
                    </a:lnTo>
                    <a:lnTo>
                      <a:pt x="305" y="2103"/>
                    </a:lnTo>
                    <a:lnTo>
                      <a:pt x="337" y="2070"/>
                    </a:lnTo>
                    <a:lnTo>
                      <a:pt x="342" y="2006"/>
                    </a:lnTo>
                    <a:lnTo>
                      <a:pt x="321" y="1984"/>
                    </a:lnTo>
                    <a:lnTo>
                      <a:pt x="277" y="1962"/>
                    </a:lnTo>
                    <a:lnTo>
                      <a:pt x="228" y="1919"/>
                    </a:lnTo>
                    <a:lnTo>
                      <a:pt x="212" y="1876"/>
                    </a:lnTo>
                    <a:lnTo>
                      <a:pt x="212" y="1757"/>
                    </a:lnTo>
                    <a:lnTo>
                      <a:pt x="223" y="1736"/>
                    </a:lnTo>
                    <a:lnTo>
                      <a:pt x="217" y="1708"/>
                    </a:lnTo>
                    <a:lnTo>
                      <a:pt x="228" y="1703"/>
                    </a:lnTo>
                    <a:lnTo>
                      <a:pt x="239" y="1638"/>
                    </a:lnTo>
                    <a:lnTo>
                      <a:pt x="250" y="1638"/>
                    </a:lnTo>
                    <a:lnTo>
                      <a:pt x="266" y="1654"/>
                    </a:lnTo>
                    <a:lnTo>
                      <a:pt x="261" y="1703"/>
                    </a:lnTo>
                    <a:lnTo>
                      <a:pt x="272" y="1719"/>
                    </a:lnTo>
                    <a:lnTo>
                      <a:pt x="315" y="1752"/>
                    </a:lnTo>
                    <a:lnTo>
                      <a:pt x="321" y="1736"/>
                    </a:lnTo>
                    <a:lnTo>
                      <a:pt x="326" y="1708"/>
                    </a:lnTo>
                    <a:lnTo>
                      <a:pt x="305" y="1638"/>
                    </a:lnTo>
                    <a:lnTo>
                      <a:pt x="298" y="1600"/>
                    </a:lnTo>
                    <a:lnTo>
                      <a:pt x="305" y="1546"/>
                    </a:lnTo>
                    <a:lnTo>
                      <a:pt x="293" y="1541"/>
                    </a:lnTo>
                    <a:lnTo>
                      <a:pt x="266" y="1573"/>
                    </a:lnTo>
                    <a:lnTo>
                      <a:pt x="261" y="1595"/>
                    </a:lnTo>
                    <a:lnTo>
                      <a:pt x="250" y="1616"/>
                    </a:lnTo>
                    <a:lnTo>
                      <a:pt x="212" y="1600"/>
                    </a:lnTo>
                    <a:lnTo>
                      <a:pt x="168" y="1535"/>
                    </a:lnTo>
                    <a:lnTo>
                      <a:pt x="126" y="1519"/>
                    </a:lnTo>
                    <a:lnTo>
                      <a:pt x="147" y="1481"/>
                    </a:lnTo>
                    <a:lnTo>
                      <a:pt x="147" y="1340"/>
                    </a:lnTo>
                    <a:lnTo>
                      <a:pt x="93" y="1281"/>
                    </a:lnTo>
                    <a:lnTo>
                      <a:pt x="66" y="1232"/>
                    </a:lnTo>
                    <a:lnTo>
                      <a:pt x="22" y="1119"/>
                    </a:lnTo>
                    <a:lnTo>
                      <a:pt x="44" y="1081"/>
                    </a:lnTo>
                    <a:lnTo>
                      <a:pt x="33" y="1049"/>
                    </a:lnTo>
                    <a:lnTo>
                      <a:pt x="33" y="1016"/>
                    </a:lnTo>
                    <a:lnTo>
                      <a:pt x="54" y="935"/>
                    </a:lnTo>
                    <a:lnTo>
                      <a:pt x="82" y="897"/>
                    </a:lnTo>
                    <a:lnTo>
                      <a:pt x="87" y="875"/>
                    </a:lnTo>
                    <a:lnTo>
                      <a:pt x="82" y="800"/>
                    </a:lnTo>
                    <a:lnTo>
                      <a:pt x="44" y="724"/>
                    </a:lnTo>
                    <a:lnTo>
                      <a:pt x="44" y="703"/>
                    </a:lnTo>
                    <a:lnTo>
                      <a:pt x="33" y="675"/>
                    </a:lnTo>
                    <a:lnTo>
                      <a:pt x="17" y="659"/>
                    </a:lnTo>
                    <a:lnTo>
                      <a:pt x="6" y="627"/>
                    </a:lnTo>
                    <a:lnTo>
                      <a:pt x="0" y="578"/>
                    </a:lnTo>
                    <a:lnTo>
                      <a:pt x="6" y="567"/>
                    </a:lnTo>
                    <a:lnTo>
                      <a:pt x="6" y="529"/>
                    </a:lnTo>
                    <a:lnTo>
                      <a:pt x="44" y="464"/>
                    </a:lnTo>
                    <a:lnTo>
                      <a:pt x="147" y="351"/>
                    </a:lnTo>
                    <a:lnTo>
                      <a:pt x="147" y="329"/>
                    </a:lnTo>
                    <a:lnTo>
                      <a:pt x="158" y="281"/>
                    </a:lnTo>
                    <a:lnTo>
                      <a:pt x="179" y="264"/>
                    </a:lnTo>
                    <a:lnTo>
                      <a:pt x="201" y="216"/>
                    </a:lnTo>
                    <a:lnTo>
                      <a:pt x="212" y="118"/>
                    </a:lnTo>
                    <a:lnTo>
                      <a:pt x="191" y="70"/>
                    </a:lnTo>
                    <a:lnTo>
                      <a:pt x="212" y="21"/>
                    </a:lnTo>
                    <a:lnTo>
                      <a:pt x="228" y="0"/>
                    </a:lnTo>
                    <a:lnTo>
                      <a:pt x="1334" y="302"/>
                    </a:lnTo>
                    <a:lnTo>
                      <a:pt x="1052" y="1395"/>
                    </a:lnTo>
                    <a:lnTo>
                      <a:pt x="2271" y="3185"/>
                    </a:lnTo>
                    <a:lnTo>
                      <a:pt x="2271" y="3238"/>
                    </a:lnTo>
                    <a:lnTo>
                      <a:pt x="2271" y="3255"/>
                    </a:lnTo>
                    <a:lnTo>
                      <a:pt x="2271" y="3271"/>
                    </a:lnTo>
                    <a:lnTo>
                      <a:pt x="2292" y="3314"/>
                    </a:lnTo>
                    <a:lnTo>
                      <a:pt x="2292" y="3352"/>
                    </a:lnTo>
                    <a:lnTo>
                      <a:pt x="2304" y="3379"/>
                    </a:lnTo>
                    <a:lnTo>
                      <a:pt x="2315" y="3422"/>
                    </a:lnTo>
                    <a:lnTo>
                      <a:pt x="2331" y="3433"/>
                    </a:lnTo>
                    <a:lnTo>
                      <a:pt x="2352" y="3454"/>
                    </a:lnTo>
                    <a:lnTo>
                      <a:pt x="2352" y="3493"/>
                    </a:lnTo>
                    <a:lnTo>
                      <a:pt x="2352" y="3503"/>
                    </a:lnTo>
                    <a:lnTo>
                      <a:pt x="2336" y="3493"/>
                    </a:lnTo>
                    <a:lnTo>
                      <a:pt x="2304" y="3525"/>
                    </a:lnTo>
                    <a:lnTo>
                      <a:pt x="2260" y="3542"/>
                    </a:lnTo>
                    <a:lnTo>
                      <a:pt x="2222" y="3579"/>
                    </a:lnTo>
                    <a:lnTo>
                      <a:pt x="2201" y="3677"/>
                    </a:lnTo>
                    <a:lnTo>
                      <a:pt x="2141" y="3752"/>
                    </a:lnTo>
                    <a:lnTo>
                      <a:pt x="2114" y="3752"/>
                    </a:lnTo>
                    <a:lnTo>
                      <a:pt x="2108" y="3774"/>
                    </a:lnTo>
                    <a:lnTo>
                      <a:pt x="2120" y="3800"/>
                    </a:lnTo>
                    <a:lnTo>
                      <a:pt x="2114" y="3823"/>
                    </a:lnTo>
                    <a:lnTo>
                      <a:pt x="2103" y="3871"/>
                    </a:lnTo>
                    <a:lnTo>
                      <a:pt x="2108" y="3888"/>
                    </a:lnTo>
                    <a:lnTo>
                      <a:pt x="2152" y="3925"/>
                    </a:lnTo>
                    <a:lnTo>
                      <a:pt x="2157" y="3942"/>
                    </a:lnTo>
                    <a:lnTo>
                      <a:pt x="2147" y="3958"/>
                    </a:lnTo>
                    <a:lnTo>
                      <a:pt x="2141" y="3979"/>
                    </a:lnTo>
                    <a:lnTo>
                      <a:pt x="2114" y="4006"/>
                    </a:lnTo>
                    <a:lnTo>
                      <a:pt x="2103" y="4001"/>
                    </a:lnTo>
                    <a:lnTo>
                      <a:pt x="2054" y="3995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54" name="Group 53"/>
            <p:cNvGrpSpPr/>
            <p:nvPr/>
          </p:nvGrpSpPr>
          <p:grpSpPr>
            <a:xfrm>
              <a:off x="989075" y="1066425"/>
              <a:ext cx="1253637" cy="1672429"/>
              <a:chOff x="989075" y="1066425"/>
              <a:chExt cx="1253637" cy="1672429"/>
            </a:xfrm>
          </p:grpSpPr>
          <p:sp>
            <p:nvSpPr>
              <p:cNvPr id="95" name="nm"/>
              <p:cNvSpPr>
                <a:spLocks/>
              </p:cNvSpPr>
              <p:nvPr/>
            </p:nvSpPr>
            <p:spPr bwMode="auto">
              <a:xfrm>
                <a:off x="1648036" y="2224261"/>
                <a:ext cx="498238" cy="514593"/>
              </a:xfrm>
              <a:custGeom>
                <a:avLst/>
                <a:gdLst>
                  <a:gd name="T0" fmla="*/ 2147483647 w 2065"/>
                  <a:gd name="T1" fmla="*/ 0 h 2120"/>
                  <a:gd name="T2" fmla="*/ 0 w 2065"/>
                  <a:gd name="T3" fmla="*/ 2147483647 h 2120"/>
                  <a:gd name="T4" fmla="*/ 2147483647 w 2065"/>
                  <a:gd name="T5" fmla="*/ 2147483647 h 2120"/>
                  <a:gd name="T6" fmla="*/ 2147483647 w 2065"/>
                  <a:gd name="T7" fmla="*/ 2147483647 h 2120"/>
                  <a:gd name="T8" fmla="*/ 2147483647 w 2065"/>
                  <a:gd name="T9" fmla="*/ 2147483647 h 2120"/>
                  <a:gd name="T10" fmla="*/ 2147483647 w 2065"/>
                  <a:gd name="T11" fmla="*/ 2147483647 h 2120"/>
                  <a:gd name="T12" fmla="*/ 2147483647 w 2065"/>
                  <a:gd name="T13" fmla="*/ 2147483647 h 2120"/>
                  <a:gd name="T14" fmla="*/ 2147483647 w 2065"/>
                  <a:gd name="T15" fmla="*/ 2147483647 h 2120"/>
                  <a:gd name="T16" fmla="*/ 2147483647 w 2065"/>
                  <a:gd name="T17" fmla="*/ 2147483647 h 2120"/>
                  <a:gd name="T18" fmla="*/ 2147483647 w 2065"/>
                  <a:gd name="T19" fmla="*/ 2147483647 h 2120"/>
                  <a:gd name="T20" fmla="*/ 2147483647 w 2065"/>
                  <a:gd name="T21" fmla="*/ 2147483647 h 2120"/>
                  <a:gd name="T22" fmla="*/ 2147483647 w 2065"/>
                  <a:gd name="T23" fmla="*/ 2147483647 h 2120"/>
                  <a:gd name="T24" fmla="*/ 2147483647 w 2065"/>
                  <a:gd name="T25" fmla="*/ 2147483647 h 2120"/>
                  <a:gd name="T26" fmla="*/ 2147483647 w 2065"/>
                  <a:gd name="T27" fmla="*/ 2147483647 h 2120"/>
                  <a:gd name="T28" fmla="*/ 2147483647 w 2065"/>
                  <a:gd name="T29" fmla="*/ 2147483647 h 2120"/>
                  <a:gd name="T30" fmla="*/ 2147483647 w 2065"/>
                  <a:gd name="T31" fmla="*/ 0 h 212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065"/>
                  <a:gd name="T49" fmla="*/ 0 h 2120"/>
                  <a:gd name="T50" fmla="*/ 2065 w 2065"/>
                  <a:gd name="T51" fmla="*/ 2120 h 212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065" h="2120">
                    <a:moveTo>
                      <a:pt x="299" y="0"/>
                    </a:moveTo>
                    <a:lnTo>
                      <a:pt x="0" y="2088"/>
                    </a:lnTo>
                    <a:lnTo>
                      <a:pt x="272" y="2120"/>
                    </a:lnTo>
                    <a:lnTo>
                      <a:pt x="293" y="1952"/>
                    </a:lnTo>
                    <a:lnTo>
                      <a:pt x="803" y="2017"/>
                    </a:lnTo>
                    <a:lnTo>
                      <a:pt x="803" y="2012"/>
                    </a:lnTo>
                    <a:lnTo>
                      <a:pt x="786" y="1985"/>
                    </a:lnTo>
                    <a:lnTo>
                      <a:pt x="803" y="1963"/>
                    </a:lnTo>
                    <a:lnTo>
                      <a:pt x="797" y="1952"/>
                    </a:lnTo>
                    <a:lnTo>
                      <a:pt x="786" y="1942"/>
                    </a:lnTo>
                    <a:lnTo>
                      <a:pt x="791" y="1936"/>
                    </a:lnTo>
                    <a:lnTo>
                      <a:pt x="1903" y="2044"/>
                    </a:lnTo>
                    <a:lnTo>
                      <a:pt x="2038" y="379"/>
                    </a:lnTo>
                    <a:lnTo>
                      <a:pt x="2054" y="379"/>
                    </a:lnTo>
                    <a:lnTo>
                      <a:pt x="2065" y="195"/>
                    </a:lnTo>
                    <a:lnTo>
                      <a:pt x="299" y="0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9525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6" name="Freeform 95"/>
              <p:cNvSpPr>
                <a:spLocks/>
              </p:cNvSpPr>
              <p:nvPr/>
            </p:nvSpPr>
            <p:spPr bwMode="auto">
              <a:xfrm>
                <a:off x="1254269" y="1066425"/>
                <a:ext cx="425914" cy="691484"/>
              </a:xfrm>
              <a:custGeom>
                <a:avLst/>
                <a:gdLst>
                  <a:gd name="T0" fmla="*/ 2147483647 w 1761"/>
                  <a:gd name="T1" fmla="*/ 2147483647 h 2845"/>
                  <a:gd name="T2" fmla="*/ 2147483647 w 1761"/>
                  <a:gd name="T3" fmla="*/ 2147483647 h 2845"/>
                  <a:gd name="T4" fmla="*/ 2147483647 w 1761"/>
                  <a:gd name="T5" fmla="*/ 2147483647 h 2845"/>
                  <a:gd name="T6" fmla="*/ 2147483647 w 1761"/>
                  <a:gd name="T7" fmla="*/ 2147483647 h 2845"/>
                  <a:gd name="T8" fmla="*/ 2147483647 w 1761"/>
                  <a:gd name="T9" fmla="*/ 2147483647 h 2845"/>
                  <a:gd name="T10" fmla="*/ 2147483647 w 1761"/>
                  <a:gd name="T11" fmla="*/ 2147483647 h 2845"/>
                  <a:gd name="T12" fmla="*/ 2147483647 w 1761"/>
                  <a:gd name="T13" fmla="*/ 2147483647 h 2845"/>
                  <a:gd name="T14" fmla="*/ 2147483647 w 1761"/>
                  <a:gd name="T15" fmla="*/ 2147483647 h 2845"/>
                  <a:gd name="T16" fmla="*/ 2147483647 w 1761"/>
                  <a:gd name="T17" fmla="*/ 2147483647 h 2845"/>
                  <a:gd name="T18" fmla="*/ 2147483647 w 1761"/>
                  <a:gd name="T19" fmla="*/ 2147483647 h 2845"/>
                  <a:gd name="T20" fmla="*/ 2147483647 w 1761"/>
                  <a:gd name="T21" fmla="*/ 2147483647 h 2845"/>
                  <a:gd name="T22" fmla="*/ 2147483647 w 1761"/>
                  <a:gd name="T23" fmla="*/ 2147483647 h 2845"/>
                  <a:gd name="T24" fmla="*/ 2147483647 w 1761"/>
                  <a:gd name="T25" fmla="*/ 2147483647 h 2845"/>
                  <a:gd name="T26" fmla="*/ 2147483647 w 1761"/>
                  <a:gd name="T27" fmla="*/ 2147483647 h 2845"/>
                  <a:gd name="T28" fmla="*/ 2147483647 w 1761"/>
                  <a:gd name="T29" fmla="*/ 0 h 2845"/>
                  <a:gd name="T30" fmla="*/ 2147483647 w 1761"/>
                  <a:gd name="T31" fmla="*/ 2147483647 h 2845"/>
                  <a:gd name="T32" fmla="*/ 2147483647 w 1761"/>
                  <a:gd name="T33" fmla="*/ 2147483647 h 2845"/>
                  <a:gd name="T34" fmla="*/ 2147483647 w 1761"/>
                  <a:gd name="T35" fmla="*/ 2147483647 h 2845"/>
                  <a:gd name="T36" fmla="*/ 2147483647 w 1761"/>
                  <a:gd name="T37" fmla="*/ 2147483647 h 2845"/>
                  <a:gd name="T38" fmla="*/ 2147483647 w 1761"/>
                  <a:gd name="T39" fmla="*/ 2147483647 h 2845"/>
                  <a:gd name="T40" fmla="*/ 2147483647 w 1761"/>
                  <a:gd name="T41" fmla="*/ 2147483647 h 2845"/>
                  <a:gd name="T42" fmla="*/ 2147483647 w 1761"/>
                  <a:gd name="T43" fmla="*/ 2147483647 h 2845"/>
                  <a:gd name="T44" fmla="*/ 2147483647 w 1761"/>
                  <a:gd name="T45" fmla="*/ 2147483647 h 2845"/>
                  <a:gd name="T46" fmla="*/ 2147483647 w 1761"/>
                  <a:gd name="T47" fmla="*/ 2147483647 h 2845"/>
                  <a:gd name="T48" fmla="*/ 2147483647 w 1761"/>
                  <a:gd name="T49" fmla="*/ 2147483647 h 2845"/>
                  <a:gd name="T50" fmla="*/ 2147483647 w 1761"/>
                  <a:gd name="T51" fmla="*/ 2147483647 h 2845"/>
                  <a:gd name="T52" fmla="*/ 2147483647 w 1761"/>
                  <a:gd name="T53" fmla="*/ 2147483647 h 2845"/>
                  <a:gd name="T54" fmla="*/ 2147483647 w 1761"/>
                  <a:gd name="T55" fmla="*/ 2147483647 h 2845"/>
                  <a:gd name="T56" fmla="*/ 2147483647 w 1761"/>
                  <a:gd name="T57" fmla="*/ 2147483647 h 2845"/>
                  <a:gd name="T58" fmla="*/ 2147483647 w 1761"/>
                  <a:gd name="T59" fmla="*/ 2147483647 h 2845"/>
                  <a:gd name="T60" fmla="*/ 2147483647 w 1761"/>
                  <a:gd name="T61" fmla="*/ 2147483647 h 2845"/>
                  <a:gd name="T62" fmla="*/ 2147483647 w 1761"/>
                  <a:gd name="T63" fmla="*/ 2147483647 h 2845"/>
                  <a:gd name="T64" fmla="*/ 2147483647 w 1761"/>
                  <a:gd name="T65" fmla="*/ 2147483647 h 2845"/>
                  <a:gd name="T66" fmla="*/ 2147483647 w 1761"/>
                  <a:gd name="T67" fmla="*/ 2147483647 h 2845"/>
                  <a:gd name="T68" fmla="*/ 2147483647 w 1761"/>
                  <a:gd name="T69" fmla="*/ 2147483647 h 2845"/>
                  <a:gd name="T70" fmla="*/ 2147483647 w 1761"/>
                  <a:gd name="T71" fmla="*/ 2147483647 h 2845"/>
                  <a:gd name="T72" fmla="*/ 2147483647 w 1761"/>
                  <a:gd name="T73" fmla="*/ 2147483647 h 2845"/>
                  <a:gd name="T74" fmla="*/ 2147483647 w 1761"/>
                  <a:gd name="T75" fmla="*/ 2147483647 h 2845"/>
                  <a:gd name="T76" fmla="*/ 2147483647 w 1761"/>
                  <a:gd name="T77" fmla="*/ 2147483647 h 2845"/>
                  <a:gd name="T78" fmla="*/ 2147483647 w 1761"/>
                  <a:gd name="T79" fmla="*/ 2147483647 h 2845"/>
                  <a:gd name="T80" fmla="*/ 2147483647 w 1761"/>
                  <a:gd name="T81" fmla="*/ 2147483647 h 2845"/>
                  <a:gd name="T82" fmla="*/ 2147483647 w 1761"/>
                  <a:gd name="T83" fmla="*/ 2147483647 h 2845"/>
                  <a:gd name="T84" fmla="*/ 2147483647 w 1761"/>
                  <a:gd name="T85" fmla="*/ 2147483647 h 2845"/>
                  <a:gd name="T86" fmla="*/ 2147483647 w 1761"/>
                  <a:gd name="T87" fmla="*/ 2147483647 h 2845"/>
                  <a:gd name="T88" fmla="*/ 2147483647 w 1761"/>
                  <a:gd name="T89" fmla="*/ 2147483647 h 2845"/>
                  <a:gd name="T90" fmla="*/ 2147483647 w 1761"/>
                  <a:gd name="T91" fmla="*/ 2147483647 h 2845"/>
                  <a:gd name="T92" fmla="*/ 2147483647 w 1761"/>
                  <a:gd name="T93" fmla="*/ 2147483647 h 2845"/>
                  <a:gd name="T94" fmla="*/ 2147483647 w 1761"/>
                  <a:gd name="T95" fmla="*/ 2147483647 h 284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761"/>
                  <a:gd name="T145" fmla="*/ 0 h 2845"/>
                  <a:gd name="T146" fmla="*/ 1761 w 1761"/>
                  <a:gd name="T147" fmla="*/ 2845 h 284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761" h="2845">
                    <a:moveTo>
                      <a:pt x="0" y="2537"/>
                    </a:moveTo>
                    <a:lnTo>
                      <a:pt x="146" y="1877"/>
                    </a:lnTo>
                    <a:lnTo>
                      <a:pt x="184" y="1828"/>
                    </a:lnTo>
                    <a:lnTo>
                      <a:pt x="184" y="1785"/>
                    </a:lnTo>
                    <a:lnTo>
                      <a:pt x="195" y="1785"/>
                    </a:lnTo>
                    <a:lnTo>
                      <a:pt x="200" y="1769"/>
                    </a:lnTo>
                    <a:lnTo>
                      <a:pt x="211" y="1747"/>
                    </a:lnTo>
                    <a:lnTo>
                      <a:pt x="190" y="1720"/>
                    </a:lnTo>
                    <a:lnTo>
                      <a:pt x="151" y="1699"/>
                    </a:lnTo>
                    <a:lnTo>
                      <a:pt x="141" y="1676"/>
                    </a:lnTo>
                    <a:lnTo>
                      <a:pt x="151" y="1634"/>
                    </a:lnTo>
                    <a:lnTo>
                      <a:pt x="216" y="1530"/>
                    </a:lnTo>
                    <a:lnTo>
                      <a:pt x="260" y="1514"/>
                    </a:lnTo>
                    <a:lnTo>
                      <a:pt x="287" y="1481"/>
                    </a:lnTo>
                    <a:lnTo>
                      <a:pt x="292" y="1460"/>
                    </a:lnTo>
                    <a:lnTo>
                      <a:pt x="314" y="1434"/>
                    </a:lnTo>
                    <a:lnTo>
                      <a:pt x="439" y="1239"/>
                    </a:lnTo>
                    <a:lnTo>
                      <a:pt x="434" y="1190"/>
                    </a:lnTo>
                    <a:lnTo>
                      <a:pt x="406" y="1168"/>
                    </a:lnTo>
                    <a:lnTo>
                      <a:pt x="379" y="1158"/>
                    </a:lnTo>
                    <a:lnTo>
                      <a:pt x="358" y="1125"/>
                    </a:lnTo>
                    <a:lnTo>
                      <a:pt x="352" y="1093"/>
                    </a:lnTo>
                    <a:lnTo>
                      <a:pt x="346" y="1044"/>
                    </a:lnTo>
                    <a:lnTo>
                      <a:pt x="358" y="1028"/>
                    </a:lnTo>
                    <a:lnTo>
                      <a:pt x="369" y="1012"/>
                    </a:lnTo>
                    <a:lnTo>
                      <a:pt x="346" y="979"/>
                    </a:lnTo>
                    <a:lnTo>
                      <a:pt x="346" y="947"/>
                    </a:lnTo>
                    <a:lnTo>
                      <a:pt x="358" y="936"/>
                    </a:lnTo>
                    <a:lnTo>
                      <a:pt x="569" y="0"/>
                    </a:lnTo>
                    <a:lnTo>
                      <a:pt x="563" y="0"/>
                    </a:lnTo>
                    <a:lnTo>
                      <a:pt x="797" y="60"/>
                    </a:lnTo>
                    <a:lnTo>
                      <a:pt x="737" y="417"/>
                    </a:lnTo>
                    <a:lnTo>
                      <a:pt x="774" y="513"/>
                    </a:lnTo>
                    <a:lnTo>
                      <a:pt x="791" y="573"/>
                    </a:lnTo>
                    <a:lnTo>
                      <a:pt x="774" y="611"/>
                    </a:lnTo>
                    <a:lnTo>
                      <a:pt x="758" y="627"/>
                    </a:lnTo>
                    <a:lnTo>
                      <a:pt x="781" y="649"/>
                    </a:lnTo>
                    <a:lnTo>
                      <a:pt x="807" y="687"/>
                    </a:lnTo>
                    <a:lnTo>
                      <a:pt x="872" y="752"/>
                    </a:lnTo>
                    <a:lnTo>
                      <a:pt x="916" y="849"/>
                    </a:lnTo>
                    <a:lnTo>
                      <a:pt x="927" y="893"/>
                    </a:lnTo>
                    <a:lnTo>
                      <a:pt x="948" y="942"/>
                    </a:lnTo>
                    <a:lnTo>
                      <a:pt x="986" y="942"/>
                    </a:lnTo>
                    <a:lnTo>
                      <a:pt x="986" y="973"/>
                    </a:lnTo>
                    <a:lnTo>
                      <a:pt x="1046" y="979"/>
                    </a:lnTo>
                    <a:lnTo>
                      <a:pt x="1062" y="1001"/>
                    </a:lnTo>
                    <a:lnTo>
                      <a:pt x="1002" y="1119"/>
                    </a:lnTo>
                    <a:lnTo>
                      <a:pt x="1007" y="1142"/>
                    </a:lnTo>
                    <a:lnTo>
                      <a:pt x="986" y="1158"/>
                    </a:lnTo>
                    <a:lnTo>
                      <a:pt x="981" y="1217"/>
                    </a:lnTo>
                    <a:lnTo>
                      <a:pt x="986" y="1223"/>
                    </a:lnTo>
                    <a:lnTo>
                      <a:pt x="986" y="1255"/>
                    </a:lnTo>
                    <a:lnTo>
                      <a:pt x="943" y="1282"/>
                    </a:lnTo>
                    <a:lnTo>
                      <a:pt x="943" y="1314"/>
                    </a:lnTo>
                    <a:lnTo>
                      <a:pt x="948" y="1336"/>
                    </a:lnTo>
                    <a:lnTo>
                      <a:pt x="932" y="1369"/>
                    </a:lnTo>
                    <a:lnTo>
                      <a:pt x="986" y="1418"/>
                    </a:lnTo>
                    <a:lnTo>
                      <a:pt x="1002" y="1411"/>
                    </a:lnTo>
                    <a:lnTo>
                      <a:pt x="1078" y="1353"/>
                    </a:lnTo>
                    <a:lnTo>
                      <a:pt x="1089" y="1341"/>
                    </a:lnTo>
                    <a:lnTo>
                      <a:pt x="1100" y="1353"/>
                    </a:lnTo>
                    <a:lnTo>
                      <a:pt x="1111" y="1379"/>
                    </a:lnTo>
                    <a:lnTo>
                      <a:pt x="1121" y="1385"/>
                    </a:lnTo>
                    <a:lnTo>
                      <a:pt x="1132" y="1395"/>
                    </a:lnTo>
                    <a:lnTo>
                      <a:pt x="1127" y="1444"/>
                    </a:lnTo>
                    <a:lnTo>
                      <a:pt x="1127" y="1514"/>
                    </a:lnTo>
                    <a:lnTo>
                      <a:pt x="1144" y="1563"/>
                    </a:lnTo>
                    <a:lnTo>
                      <a:pt x="1176" y="1606"/>
                    </a:lnTo>
                    <a:lnTo>
                      <a:pt x="1170" y="1634"/>
                    </a:lnTo>
                    <a:lnTo>
                      <a:pt x="1154" y="1666"/>
                    </a:lnTo>
                    <a:lnTo>
                      <a:pt x="1181" y="1709"/>
                    </a:lnTo>
                    <a:lnTo>
                      <a:pt x="1214" y="1709"/>
                    </a:lnTo>
                    <a:lnTo>
                      <a:pt x="1241" y="1747"/>
                    </a:lnTo>
                    <a:lnTo>
                      <a:pt x="1246" y="1769"/>
                    </a:lnTo>
                    <a:lnTo>
                      <a:pt x="1235" y="1817"/>
                    </a:lnTo>
                    <a:lnTo>
                      <a:pt x="1235" y="1828"/>
                    </a:lnTo>
                    <a:lnTo>
                      <a:pt x="1257" y="1871"/>
                    </a:lnTo>
                    <a:lnTo>
                      <a:pt x="1290" y="1893"/>
                    </a:lnTo>
                    <a:lnTo>
                      <a:pt x="1306" y="1855"/>
                    </a:lnTo>
                    <a:lnTo>
                      <a:pt x="1328" y="1845"/>
                    </a:lnTo>
                    <a:lnTo>
                      <a:pt x="1381" y="1866"/>
                    </a:lnTo>
                    <a:lnTo>
                      <a:pt x="1409" y="1871"/>
                    </a:lnTo>
                    <a:lnTo>
                      <a:pt x="1436" y="1850"/>
                    </a:lnTo>
                    <a:lnTo>
                      <a:pt x="1453" y="1845"/>
                    </a:lnTo>
                    <a:lnTo>
                      <a:pt x="1468" y="1861"/>
                    </a:lnTo>
                    <a:lnTo>
                      <a:pt x="1539" y="1866"/>
                    </a:lnTo>
                    <a:lnTo>
                      <a:pt x="1572" y="1882"/>
                    </a:lnTo>
                    <a:lnTo>
                      <a:pt x="1582" y="1871"/>
                    </a:lnTo>
                    <a:lnTo>
                      <a:pt x="1658" y="1877"/>
                    </a:lnTo>
                    <a:lnTo>
                      <a:pt x="1653" y="1845"/>
                    </a:lnTo>
                    <a:lnTo>
                      <a:pt x="1685" y="1817"/>
                    </a:lnTo>
                    <a:lnTo>
                      <a:pt x="1723" y="1855"/>
                    </a:lnTo>
                    <a:lnTo>
                      <a:pt x="1734" y="1904"/>
                    </a:lnTo>
                    <a:lnTo>
                      <a:pt x="1761" y="1925"/>
                    </a:lnTo>
                    <a:lnTo>
                      <a:pt x="1625" y="2845"/>
                    </a:lnTo>
                    <a:lnTo>
                      <a:pt x="807" y="2699"/>
                    </a:lnTo>
                    <a:lnTo>
                      <a:pt x="0" y="2537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1431064" y="1074465"/>
                <a:ext cx="731287" cy="466350"/>
              </a:xfrm>
              <a:custGeom>
                <a:avLst/>
                <a:gdLst>
                  <a:gd name="T0" fmla="*/ 2147483647 w 3008"/>
                  <a:gd name="T1" fmla="*/ 2147483647 h 1908"/>
                  <a:gd name="T2" fmla="*/ 2147483647 w 3008"/>
                  <a:gd name="T3" fmla="*/ 2147483647 h 1908"/>
                  <a:gd name="T4" fmla="*/ 2147483647 w 3008"/>
                  <a:gd name="T5" fmla="*/ 2147483647 h 1908"/>
                  <a:gd name="T6" fmla="*/ 2147483647 w 3008"/>
                  <a:gd name="T7" fmla="*/ 2147483647 h 1908"/>
                  <a:gd name="T8" fmla="*/ 2147483647 w 3008"/>
                  <a:gd name="T9" fmla="*/ 2147483647 h 1908"/>
                  <a:gd name="T10" fmla="*/ 2147483647 w 3008"/>
                  <a:gd name="T11" fmla="*/ 2147483647 h 1908"/>
                  <a:gd name="T12" fmla="*/ 2147483647 w 3008"/>
                  <a:gd name="T13" fmla="*/ 2147483647 h 1908"/>
                  <a:gd name="T14" fmla="*/ 2147483647 w 3008"/>
                  <a:gd name="T15" fmla="*/ 2147483647 h 1908"/>
                  <a:gd name="T16" fmla="*/ 2147483647 w 3008"/>
                  <a:gd name="T17" fmla="*/ 2147483647 h 1908"/>
                  <a:gd name="T18" fmla="*/ 2147483647 w 3008"/>
                  <a:gd name="T19" fmla="*/ 2147483647 h 1908"/>
                  <a:gd name="T20" fmla="*/ 2147483647 w 3008"/>
                  <a:gd name="T21" fmla="*/ 2147483647 h 1908"/>
                  <a:gd name="T22" fmla="*/ 2147483647 w 3008"/>
                  <a:gd name="T23" fmla="*/ 2147483647 h 1908"/>
                  <a:gd name="T24" fmla="*/ 2147483647 w 3008"/>
                  <a:gd name="T25" fmla="*/ 2147483647 h 1908"/>
                  <a:gd name="T26" fmla="*/ 2147483647 w 3008"/>
                  <a:gd name="T27" fmla="*/ 2147483647 h 1908"/>
                  <a:gd name="T28" fmla="*/ 2147483647 w 3008"/>
                  <a:gd name="T29" fmla="*/ 2147483647 h 1908"/>
                  <a:gd name="T30" fmla="*/ 2147483647 w 3008"/>
                  <a:gd name="T31" fmla="*/ 2147483647 h 1908"/>
                  <a:gd name="T32" fmla="*/ 2147483647 w 3008"/>
                  <a:gd name="T33" fmla="*/ 2147483647 h 1908"/>
                  <a:gd name="T34" fmla="*/ 2147483647 w 3008"/>
                  <a:gd name="T35" fmla="*/ 2147483647 h 1908"/>
                  <a:gd name="T36" fmla="*/ 2147483647 w 3008"/>
                  <a:gd name="T37" fmla="*/ 2147483647 h 1908"/>
                  <a:gd name="T38" fmla="*/ 2147483647 w 3008"/>
                  <a:gd name="T39" fmla="*/ 2147483647 h 1908"/>
                  <a:gd name="T40" fmla="*/ 2147483647 w 3008"/>
                  <a:gd name="T41" fmla="*/ 2147483647 h 1908"/>
                  <a:gd name="T42" fmla="*/ 2147483647 w 3008"/>
                  <a:gd name="T43" fmla="*/ 2147483647 h 1908"/>
                  <a:gd name="T44" fmla="*/ 2147483647 w 3008"/>
                  <a:gd name="T45" fmla="*/ 2147483647 h 1908"/>
                  <a:gd name="T46" fmla="*/ 2147483647 w 3008"/>
                  <a:gd name="T47" fmla="*/ 2147483647 h 1908"/>
                  <a:gd name="T48" fmla="*/ 2147483647 w 3008"/>
                  <a:gd name="T49" fmla="*/ 2147483647 h 1908"/>
                  <a:gd name="T50" fmla="*/ 2147483647 w 3008"/>
                  <a:gd name="T51" fmla="*/ 2147483647 h 1908"/>
                  <a:gd name="T52" fmla="*/ 2147483647 w 3008"/>
                  <a:gd name="T53" fmla="*/ 2147483647 h 1908"/>
                  <a:gd name="T54" fmla="*/ 2147483647 w 3008"/>
                  <a:gd name="T55" fmla="*/ 2147483647 h 1908"/>
                  <a:gd name="T56" fmla="*/ 2147483647 w 3008"/>
                  <a:gd name="T57" fmla="*/ 2147483647 h 1908"/>
                  <a:gd name="T58" fmla="*/ 2147483647 w 3008"/>
                  <a:gd name="T59" fmla="*/ 2147483647 h 1908"/>
                  <a:gd name="T60" fmla="*/ 2147483647 w 3008"/>
                  <a:gd name="T61" fmla="*/ 2147483647 h 1908"/>
                  <a:gd name="T62" fmla="*/ 2147483647 w 3008"/>
                  <a:gd name="T63" fmla="*/ 2147483647 h 1908"/>
                  <a:gd name="T64" fmla="*/ 2147483647 w 3008"/>
                  <a:gd name="T65" fmla="*/ 0 h 1908"/>
                  <a:gd name="T66" fmla="*/ 2147483647 w 3008"/>
                  <a:gd name="T67" fmla="*/ 2147483647 h 1908"/>
                  <a:gd name="T68" fmla="*/ 2147483647 w 3008"/>
                  <a:gd name="T69" fmla="*/ 2147483647 h 1908"/>
                  <a:gd name="T70" fmla="*/ 2147483647 w 3008"/>
                  <a:gd name="T71" fmla="*/ 2147483647 h 190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008"/>
                  <a:gd name="T109" fmla="*/ 0 h 1908"/>
                  <a:gd name="T110" fmla="*/ 3008 w 3008"/>
                  <a:gd name="T111" fmla="*/ 1908 h 190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008" h="1908">
                    <a:moveTo>
                      <a:pt x="2889" y="1908"/>
                    </a:moveTo>
                    <a:lnTo>
                      <a:pt x="1051" y="1681"/>
                    </a:lnTo>
                    <a:lnTo>
                      <a:pt x="1024" y="1865"/>
                    </a:lnTo>
                    <a:lnTo>
                      <a:pt x="997" y="1844"/>
                    </a:lnTo>
                    <a:lnTo>
                      <a:pt x="986" y="1795"/>
                    </a:lnTo>
                    <a:lnTo>
                      <a:pt x="948" y="1757"/>
                    </a:lnTo>
                    <a:lnTo>
                      <a:pt x="916" y="1785"/>
                    </a:lnTo>
                    <a:lnTo>
                      <a:pt x="921" y="1817"/>
                    </a:lnTo>
                    <a:lnTo>
                      <a:pt x="845" y="1811"/>
                    </a:lnTo>
                    <a:lnTo>
                      <a:pt x="835" y="1822"/>
                    </a:lnTo>
                    <a:lnTo>
                      <a:pt x="802" y="1806"/>
                    </a:lnTo>
                    <a:lnTo>
                      <a:pt x="731" y="1801"/>
                    </a:lnTo>
                    <a:lnTo>
                      <a:pt x="716" y="1785"/>
                    </a:lnTo>
                    <a:lnTo>
                      <a:pt x="699" y="1790"/>
                    </a:lnTo>
                    <a:lnTo>
                      <a:pt x="672" y="1811"/>
                    </a:lnTo>
                    <a:lnTo>
                      <a:pt x="644" y="1806"/>
                    </a:lnTo>
                    <a:lnTo>
                      <a:pt x="591" y="1785"/>
                    </a:lnTo>
                    <a:lnTo>
                      <a:pt x="569" y="1795"/>
                    </a:lnTo>
                    <a:lnTo>
                      <a:pt x="553" y="1833"/>
                    </a:lnTo>
                    <a:lnTo>
                      <a:pt x="520" y="1811"/>
                    </a:lnTo>
                    <a:lnTo>
                      <a:pt x="498" y="1768"/>
                    </a:lnTo>
                    <a:lnTo>
                      <a:pt x="498" y="1757"/>
                    </a:lnTo>
                    <a:lnTo>
                      <a:pt x="509" y="1709"/>
                    </a:lnTo>
                    <a:lnTo>
                      <a:pt x="504" y="1687"/>
                    </a:lnTo>
                    <a:lnTo>
                      <a:pt x="477" y="1649"/>
                    </a:lnTo>
                    <a:lnTo>
                      <a:pt x="444" y="1649"/>
                    </a:lnTo>
                    <a:lnTo>
                      <a:pt x="417" y="1606"/>
                    </a:lnTo>
                    <a:lnTo>
                      <a:pt x="433" y="1574"/>
                    </a:lnTo>
                    <a:lnTo>
                      <a:pt x="439" y="1546"/>
                    </a:lnTo>
                    <a:lnTo>
                      <a:pt x="407" y="1503"/>
                    </a:lnTo>
                    <a:lnTo>
                      <a:pt x="390" y="1454"/>
                    </a:lnTo>
                    <a:lnTo>
                      <a:pt x="390" y="1384"/>
                    </a:lnTo>
                    <a:lnTo>
                      <a:pt x="395" y="1335"/>
                    </a:lnTo>
                    <a:lnTo>
                      <a:pt x="384" y="1325"/>
                    </a:lnTo>
                    <a:lnTo>
                      <a:pt x="374" y="1319"/>
                    </a:lnTo>
                    <a:lnTo>
                      <a:pt x="363" y="1293"/>
                    </a:lnTo>
                    <a:lnTo>
                      <a:pt x="352" y="1281"/>
                    </a:lnTo>
                    <a:lnTo>
                      <a:pt x="341" y="1293"/>
                    </a:lnTo>
                    <a:lnTo>
                      <a:pt x="265" y="1351"/>
                    </a:lnTo>
                    <a:lnTo>
                      <a:pt x="249" y="1358"/>
                    </a:lnTo>
                    <a:lnTo>
                      <a:pt x="195" y="1309"/>
                    </a:lnTo>
                    <a:lnTo>
                      <a:pt x="211" y="1276"/>
                    </a:lnTo>
                    <a:lnTo>
                      <a:pt x="206" y="1254"/>
                    </a:lnTo>
                    <a:lnTo>
                      <a:pt x="206" y="1222"/>
                    </a:lnTo>
                    <a:lnTo>
                      <a:pt x="249" y="1195"/>
                    </a:lnTo>
                    <a:lnTo>
                      <a:pt x="249" y="1163"/>
                    </a:lnTo>
                    <a:lnTo>
                      <a:pt x="244" y="1157"/>
                    </a:lnTo>
                    <a:lnTo>
                      <a:pt x="249" y="1098"/>
                    </a:lnTo>
                    <a:lnTo>
                      <a:pt x="270" y="1082"/>
                    </a:lnTo>
                    <a:lnTo>
                      <a:pt x="265" y="1059"/>
                    </a:lnTo>
                    <a:lnTo>
                      <a:pt x="325" y="941"/>
                    </a:lnTo>
                    <a:lnTo>
                      <a:pt x="309" y="919"/>
                    </a:lnTo>
                    <a:lnTo>
                      <a:pt x="249" y="913"/>
                    </a:lnTo>
                    <a:lnTo>
                      <a:pt x="249" y="882"/>
                    </a:lnTo>
                    <a:lnTo>
                      <a:pt x="211" y="882"/>
                    </a:lnTo>
                    <a:lnTo>
                      <a:pt x="190" y="833"/>
                    </a:lnTo>
                    <a:lnTo>
                      <a:pt x="179" y="789"/>
                    </a:lnTo>
                    <a:lnTo>
                      <a:pt x="135" y="692"/>
                    </a:lnTo>
                    <a:lnTo>
                      <a:pt x="70" y="627"/>
                    </a:lnTo>
                    <a:lnTo>
                      <a:pt x="44" y="589"/>
                    </a:lnTo>
                    <a:lnTo>
                      <a:pt x="21" y="567"/>
                    </a:lnTo>
                    <a:lnTo>
                      <a:pt x="37" y="551"/>
                    </a:lnTo>
                    <a:lnTo>
                      <a:pt x="54" y="513"/>
                    </a:lnTo>
                    <a:lnTo>
                      <a:pt x="37" y="453"/>
                    </a:lnTo>
                    <a:lnTo>
                      <a:pt x="0" y="357"/>
                    </a:lnTo>
                    <a:lnTo>
                      <a:pt x="60" y="0"/>
                    </a:lnTo>
                    <a:lnTo>
                      <a:pt x="335" y="49"/>
                    </a:lnTo>
                    <a:lnTo>
                      <a:pt x="1073" y="172"/>
                    </a:lnTo>
                    <a:lnTo>
                      <a:pt x="1831" y="302"/>
                    </a:lnTo>
                    <a:lnTo>
                      <a:pt x="3008" y="422"/>
                    </a:lnTo>
                    <a:lnTo>
                      <a:pt x="2915" y="1546"/>
                    </a:lnTo>
                    <a:lnTo>
                      <a:pt x="2889" y="1908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8" name="Freeform 97"/>
              <p:cNvSpPr>
                <a:spLocks/>
              </p:cNvSpPr>
              <p:nvPr/>
            </p:nvSpPr>
            <p:spPr bwMode="auto">
              <a:xfrm>
                <a:off x="1631967" y="1484531"/>
                <a:ext cx="506276" cy="418106"/>
              </a:xfrm>
              <a:custGeom>
                <a:avLst/>
                <a:gdLst>
                  <a:gd name="T0" fmla="*/ 2147483647 w 2060"/>
                  <a:gd name="T1" fmla="*/ 2147483647 h 1699"/>
                  <a:gd name="T2" fmla="*/ 2147483647 w 2060"/>
                  <a:gd name="T3" fmla="*/ 2147483647 h 1699"/>
                  <a:gd name="T4" fmla="*/ 2147483647 w 2060"/>
                  <a:gd name="T5" fmla="*/ 2147483647 h 1699"/>
                  <a:gd name="T6" fmla="*/ 2147483647 w 2060"/>
                  <a:gd name="T7" fmla="*/ 0 h 1699"/>
                  <a:gd name="T8" fmla="*/ 2147483647 w 2060"/>
                  <a:gd name="T9" fmla="*/ 2147483647 h 1699"/>
                  <a:gd name="T10" fmla="*/ 2147483647 w 2060"/>
                  <a:gd name="T11" fmla="*/ 2147483647 h 1699"/>
                  <a:gd name="T12" fmla="*/ 0 w 2060"/>
                  <a:gd name="T13" fmla="*/ 2147483647 h 1699"/>
                  <a:gd name="T14" fmla="*/ 2147483647 w 2060"/>
                  <a:gd name="T15" fmla="*/ 2147483647 h 1699"/>
                  <a:gd name="T16" fmla="*/ 2147483647 w 2060"/>
                  <a:gd name="T17" fmla="*/ 2147483647 h 169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60"/>
                  <a:gd name="T28" fmla="*/ 0 h 1699"/>
                  <a:gd name="T29" fmla="*/ 2060 w 2060"/>
                  <a:gd name="T30" fmla="*/ 1699 h 169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60" h="1699">
                    <a:moveTo>
                      <a:pt x="1929" y="1699"/>
                    </a:moveTo>
                    <a:lnTo>
                      <a:pt x="1994" y="958"/>
                    </a:lnTo>
                    <a:lnTo>
                      <a:pt x="2060" y="227"/>
                    </a:lnTo>
                    <a:lnTo>
                      <a:pt x="222" y="0"/>
                    </a:lnTo>
                    <a:lnTo>
                      <a:pt x="195" y="184"/>
                    </a:lnTo>
                    <a:lnTo>
                      <a:pt x="59" y="1104"/>
                    </a:lnTo>
                    <a:lnTo>
                      <a:pt x="0" y="1460"/>
                    </a:lnTo>
                    <a:lnTo>
                      <a:pt x="548" y="1548"/>
                    </a:lnTo>
                    <a:lnTo>
                      <a:pt x="1929" y="1699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9" name="Freeform 98"/>
              <p:cNvSpPr>
                <a:spLocks/>
              </p:cNvSpPr>
              <p:nvPr/>
            </p:nvSpPr>
            <p:spPr bwMode="auto">
              <a:xfrm>
                <a:off x="1720364" y="1862436"/>
                <a:ext cx="522348" cy="418106"/>
              </a:xfrm>
              <a:custGeom>
                <a:avLst/>
                <a:gdLst>
                  <a:gd name="T0" fmla="*/ 0 w 2141"/>
                  <a:gd name="T1" fmla="*/ 2147483647 h 1692"/>
                  <a:gd name="T2" fmla="*/ 2147483647 w 2141"/>
                  <a:gd name="T3" fmla="*/ 0 h 1692"/>
                  <a:gd name="T4" fmla="*/ 2147483647 w 2141"/>
                  <a:gd name="T5" fmla="*/ 2147483647 h 1692"/>
                  <a:gd name="T6" fmla="*/ 2147483647 w 2141"/>
                  <a:gd name="T7" fmla="*/ 2147483647 h 1692"/>
                  <a:gd name="T8" fmla="*/ 2147483647 w 2141"/>
                  <a:gd name="T9" fmla="*/ 2147483647 h 1692"/>
                  <a:gd name="T10" fmla="*/ 2147483647 w 2141"/>
                  <a:gd name="T11" fmla="*/ 2147483647 h 1692"/>
                  <a:gd name="T12" fmla="*/ 2147483647 w 2141"/>
                  <a:gd name="T13" fmla="*/ 2147483647 h 1692"/>
                  <a:gd name="T14" fmla="*/ 0 w 2141"/>
                  <a:gd name="T15" fmla="*/ 2147483647 h 169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41"/>
                  <a:gd name="T25" fmla="*/ 0 h 1692"/>
                  <a:gd name="T26" fmla="*/ 2141 w 2141"/>
                  <a:gd name="T27" fmla="*/ 1692 h 169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41" h="1692">
                    <a:moveTo>
                      <a:pt x="0" y="1475"/>
                    </a:moveTo>
                    <a:lnTo>
                      <a:pt x="201" y="0"/>
                    </a:lnTo>
                    <a:lnTo>
                      <a:pt x="1582" y="151"/>
                    </a:lnTo>
                    <a:lnTo>
                      <a:pt x="2141" y="199"/>
                    </a:lnTo>
                    <a:lnTo>
                      <a:pt x="2118" y="567"/>
                    </a:lnTo>
                    <a:lnTo>
                      <a:pt x="2053" y="1692"/>
                    </a:lnTo>
                    <a:lnTo>
                      <a:pt x="1766" y="1670"/>
                    </a:lnTo>
                    <a:lnTo>
                      <a:pt x="0" y="1475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0" name="Freeform 99"/>
              <p:cNvSpPr>
                <a:spLocks/>
              </p:cNvSpPr>
              <p:nvPr/>
            </p:nvSpPr>
            <p:spPr bwMode="auto">
              <a:xfrm>
                <a:off x="1366775" y="1717706"/>
                <a:ext cx="401806" cy="506552"/>
              </a:xfrm>
              <a:custGeom>
                <a:avLst/>
                <a:gdLst>
                  <a:gd name="T0" fmla="*/ 2147483647 w 1664"/>
                  <a:gd name="T1" fmla="*/ 2147483647 h 2065"/>
                  <a:gd name="T2" fmla="*/ 2147483647 w 1664"/>
                  <a:gd name="T3" fmla="*/ 2147483647 h 2065"/>
                  <a:gd name="T4" fmla="*/ 2147483647 w 1664"/>
                  <a:gd name="T5" fmla="*/ 2147483647 h 2065"/>
                  <a:gd name="T6" fmla="*/ 2147483647 w 1664"/>
                  <a:gd name="T7" fmla="*/ 2147483647 h 2065"/>
                  <a:gd name="T8" fmla="*/ 2147483647 w 1664"/>
                  <a:gd name="T9" fmla="*/ 0 h 2065"/>
                  <a:gd name="T10" fmla="*/ 0 w 1664"/>
                  <a:gd name="T11" fmla="*/ 2147483647 h 2065"/>
                  <a:gd name="T12" fmla="*/ 0 w 1664"/>
                  <a:gd name="T13" fmla="*/ 2147483647 h 2065"/>
                  <a:gd name="T14" fmla="*/ 2147483647 w 1664"/>
                  <a:gd name="T15" fmla="*/ 2147483647 h 20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664"/>
                  <a:gd name="T25" fmla="*/ 0 h 2065"/>
                  <a:gd name="T26" fmla="*/ 1664 w 1664"/>
                  <a:gd name="T27" fmla="*/ 2065 h 20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664" h="2065">
                    <a:moveTo>
                      <a:pt x="1463" y="2065"/>
                    </a:moveTo>
                    <a:lnTo>
                      <a:pt x="1664" y="590"/>
                    </a:lnTo>
                    <a:lnTo>
                      <a:pt x="1116" y="502"/>
                    </a:lnTo>
                    <a:lnTo>
                      <a:pt x="1175" y="146"/>
                    </a:lnTo>
                    <a:lnTo>
                      <a:pt x="357" y="0"/>
                    </a:lnTo>
                    <a:lnTo>
                      <a:pt x="0" y="1832"/>
                    </a:lnTo>
                    <a:lnTo>
                      <a:pt x="0" y="1839"/>
                    </a:lnTo>
                    <a:lnTo>
                      <a:pt x="1463" y="2065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1" name="nv"/>
              <p:cNvSpPr>
                <a:spLocks/>
              </p:cNvSpPr>
              <p:nvPr/>
            </p:nvSpPr>
            <p:spPr bwMode="auto">
              <a:xfrm>
                <a:off x="989075" y="1637302"/>
                <a:ext cx="458058" cy="699525"/>
              </a:xfrm>
              <a:custGeom>
                <a:avLst/>
                <a:gdLst>
                  <a:gd name="T0" fmla="*/ 2147483647 w 1880"/>
                  <a:gd name="T1" fmla="*/ 0 h 2883"/>
                  <a:gd name="T2" fmla="*/ 0 w 1880"/>
                  <a:gd name="T3" fmla="*/ 2147483647 h 2883"/>
                  <a:gd name="T4" fmla="*/ 2147483647 w 1880"/>
                  <a:gd name="T5" fmla="*/ 2147483647 h 2883"/>
                  <a:gd name="T6" fmla="*/ 2147483647 w 1880"/>
                  <a:gd name="T7" fmla="*/ 2147483647 h 2883"/>
                  <a:gd name="T8" fmla="*/ 2147483647 w 1880"/>
                  <a:gd name="T9" fmla="*/ 2147483647 h 2883"/>
                  <a:gd name="T10" fmla="*/ 2147483647 w 1880"/>
                  <a:gd name="T11" fmla="*/ 2147483647 h 2883"/>
                  <a:gd name="T12" fmla="*/ 2147483647 w 1880"/>
                  <a:gd name="T13" fmla="*/ 2147483647 h 2883"/>
                  <a:gd name="T14" fmla="*/ 2147483647 w 1880"/>
                  <a:gd name="T15" fmla="*/ 2147483647 h 2883"/>
                  <a:gd name="T16" fmla="*/ 2147483647 w 1880"/>
                  <a:gd name="T17" fmla="*/ 2147483647 h 2883"/>
                  <a:gd name="T18" fmla="*/ 2147483647 w 1880"/>
                  <a:gd name="T19" fmla="*/ 2147483647 h 2883"/>
                  <a:gd name="T20" fmla="*/ 2147483647 w 1880"/>
                  <a:gd name="T21" fmla="*/ 2147483647 h 2883"/>
                  <a:gd name="T22" fmla="*/ 2147483647 w 1880"/>
                  <a:gd name="T23" fmla="*/ 2147483647 h 2883"/>
                  <a:gd name="T24" fmla="*/ 2147483647 w 1880"/>
                  <a:gd name="T25" fmla="*/ 2147483647 h 2883"/>
                  <a:gd name="T26" fmla="*/ 2147483647 w 1880"/>
                  <a:gd name="T27" fmla="*/ 2147483647 h 2883"/>
                  <a:gd name="T28" fmla="*/ 2147483647 w 1880"/>
                  <a:gd name="T29" fmla="*/ 2147483647 h 2883"/>
                  <a:gd name="T30" fmla="*/ 2147483647 w 1880"/>
                  <a:gd name="T31" fmla="*/ 2147483647 h 2883"/>
                  <a:gd name="T32" fmla="*/ 2147483647 w 1880"/>
                  <a:gd name="T33" fmla="*/ 2147483647 h 2883"/>
                  <a:gd name="T34" fmla="*/ 2147483647 w 1880"/>
                  <a:gd name="T35" fmla="*/ 2147483647 h 2883"/>
                  <a:gd name="T36" fmla="*/ 2147483647 w 1880"/>
                  <a:gd name="T37" fmla="*/ 2147483647 h 2883"/>
                  <a:gd name="T38" fmla="*/ 2147483647 w 1880"/>
                  <a:gd name="T39" fmla="*/ 2147483647 h 2883"/>
                  <a:gd name="T40" fmla="*/ 2147483647 w 1880"/>
                  <a:gd name="T41" fmla="*/ 0 h 288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880"/>
                  <a:gd name="T64" fmla="*/ 0 h 2883"/>
                  <a:gd name="T65" fmla="*/ 1880 w 1880"/>
                  <a:gd name="T66" fmla="*/ 2883 h 288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880" h="2883">
                    <a:moveTo>
                      <a:pt x="282" y="0"/>
                    </a:moveTo>
                    <a:lnTo>
                      <a:pt x="0" y="1093"/>
                    </a:lnTo>
                    <a:lnTo>
                      <a:pt x="1219" y="2883"/>
                    </a:lnTo>
                    <a:lnTo>
                      <a:pt x="1219" y="2861"/>
                    </a:lnTo>
                    <a:lnTo>
                      <a:pt x="1230" y="2834"/>
                    </a:lnTo>
                    <a:lnTo>
                      <a:pt x="1252" y="2764"/>
                    </a:lnTo>
                    <a:lnTo>
                      <a:pt x="1240" y="2731"/>
                    </a:lnTo>
                    <a:lnTo>
                      <a:pt x="1257" y="2558"/>
                    </a:lnTo>
                    <a:lnTo>
                      <a:pt x="1246" y="2488"/>
                    </a:lnTo>
                    <a:lnTo>
                      <a:pt x="1257" y="2472"/>
                    </a:lnTo>
                    <a:lnTo>
                      <a:pt x="1300" y="2460"/>
                    </a:lnTo>
                    <a:lnTo>
                      <a:pt x="1360" y="2477"/>
                    </a:lnTo>
                    <a:lnTo>
                      <a:pt x="1382" y="2504"/>
                    </a:lnTo>
                    <a:lnTo>
                      <a:pt x="1382" y="2514"/>
                    </a:lnTo>
                    <a:lnTo>
                      <a:pt x="1403" y="2537"/>
                    </a:lnTo>
                    <a:lnTo>
                      <a:pt x="1436" y="2537"/>
                    </a:lnTo>
                    <a:lnTo>
                      <a:pt x="1491" y="2379"/>
                    </a:lnTo>
                    <a:lnTo>
                      <a:pt x="1523" y="2184"/>
                    </a:lnTo>
                    <a:lnTo>
                      <a:pt x="1880" y="352"/>
                    </a:lnTo>
                    <a:lnTo>
                      <a:pt x="1073" y="19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2" name="AZ"/>
              <p:cNvSpPr>
                <a:spLocks/>
              </p:cNvSpPr>
              <p:nvPr/>
            </p:nvSpPr>
            <p:spPr bwMode="auto">
              <a:xfrm>
                <a:off x="1230158" y="2167976"/>
                <a:ext cx="490202" cy="562837"/>
              </a:xfrm>
              <a:custGeom>
                <a:avLst/>
                <a:gdLst>
                  <a:gd name="T0" fmla="*/ 2147483647 w 2011"/>
                  <a:gd name="T1" fmla="*/ 2147483647 h 2321"/>
                  <a:gd name="T2" fmla="*/ 2147483647 w 2011"/>
                  <a:gd name="T3" fmla="*/ 2147483647 h 2321"/>
                  <a:gd name="T4" fmla="*/ 2147483647 w 2011"/>
                  <a:gd name="T5" fmla="*/ 2147483647 h 2321"/>
                  <a:gd name="T6" fmla="*/ 2147483647 w 2011"/>
                  <a:gd name="T7" fmla="*/ 0 h 2321"/>
                  <a:gd name="T8" fmla="*/ 2147483647 w 2011"/>
                  <a:gd name="T9" fmla="*/ 2147483647 h 2321"/>
                  <a:gd name="T10" fmla="*/ 2147483647 w 2011"/>
                  <a:gd name="T11" fmla="*/ 2147483647 h 2321"/>
                  <a:gd name="T12" fmla="*/ 2147483647 w 2011"/>
                  <a:gd name="T13" fmla="*/ 2147483647 h 2321"/>
                  <a:gd name="T14" fmla="*/ 2147483647 w 2011"/>
                  <a:gd name="T15" fmla="*/ 2147483647 h 2321"/>
                  <a:gd name="T16" fmla="*/ 2147483647 w 2011"/>
                  <a:gd name="T17" fmla="*/ 2147483647 h 2321"/>
                  <a:gd name="T18" fmla="*/ 2147483647 w 2011"/>
                  <a:gd name="T19" fmla="*/ 2147483647 h 2321"/>
                  <a:gd name="T20" fmla="*/ 2147483647 w 2011"/>
                  <a:gd name="T21" fmla="*/ 2147483647 h 2321"/>
                  <a:gd name="T22" fmla="*/ 2147483647 w 2011"/>
                  <a:gd name="T23" fmla="*/ 2147483647 h 2321"/>
                  <a:gd name="T24" fmla="*/ 2147483647 w 2011"/>
                  <a:gd name="T25" fmla="*/ 2147483647 h 2321"/>
                  <a:gd name="T26" fmla="*/ 2147483647 w 2011"/>
                  <a:gd name="T27" fmla="*/ 2147483647 h 2321"/>
                  <a:gd name="T28" fmla="*/ 2147483647 w 2011"/>
                  <a:gd name="T29" fmla="*/ 2147483647 h 2321"/>
                  <a:gd name="T30" fmla="*/ 2147483647 w 2011"/>
                  <a:gd name="T31" fmla="*/ 2147483647 h 2321"/>
                  <a:gd name="T32" fmla="*/ 2147483647 w 2011"/>
                  <a:gd name="T33" fmla="*/ 2147483647 h 2321"/>
                  <a:gd name="T34" fmla="*/ 2147483647 w 2011"/>
                  <a:gd name="T35" fmla="*/ 2147483647 h 2321"/>
                  <a:gd name="T36" fmla="*/ 2147483647 w 2011"/>
                  <a:gd name="T37" fmla="*/ 2147483647 h 2321"/>
                  <a:gd name="T38" fmla="*/ 2147483647 w 2011"/>
                  <a:gd name="T39" fmla="*/ 2147483647 h 2321"/>
                  <a:gd name="T40" fmla="*/ 2147483647 w 2011"/>
                  <a:gd name="T41" fmla="*/ 2147483647 h 2321"/>
                  <a:gd name="T42" fmla="*/ 2147483647 w 2011"/>
                  <a:gd name="T43" fmla="*/ 2147483647 h 2321"/>
                  <a:gd name="T44" fmla="*/ 2147483647 w 2011"/>
                  <a:gd name="T45" fmla="*/ 2147483647 h 2321"/>
                  <a:gd name="T46" fmla="*/ 2147483647 w 2011"/>
                  <a:gd name="T47" fmla="*/ 2147483647 h 2321"/>
                  <a:gd name="T48" fmla="*/ 2147483647 w 2011"/>
                  <a:gd name="T49" fmla="*/ 2147483647 h 2321"/>
                  <a:gd name="T50" fmla="*/ 2147483647 w 2011"/>
                  <a:gd name="T51" fmla="*/ 2147483647 h 2321"/>
                  <a:gd name="T52" fmla="*/ 2147483647 w 2011"/>
                  <a:gd name="T53" fmla="*/ 2147483647 h 2321"/>
                  <a:gd name="T54" fmla="*/ 2147483647 w 2011"/>
                  <a:gd name="T55" fmla="*/ 2147483647 h 2321"/>
                  <a:gd name="T56" fmla="*/ 2147483647 w 2011"/>
                  <a:gd name="T57" fmla="*/ 2147483647 h 2321"/>
                  <a:gd name="T58" fmla="*/ 2147483647 w 2011"/>
                  <a:gd name="T59" fmla="*/ 2147483647 h 2321"/>
                  <a:gd name="T60" fmla="*/ 2147483647 w 2011"/>
                  <a:gd name="T61" fmla="*/ 2147483647 h 2321"/>
                  <a:gd name="T62" fmla="*/ 2147483647 w 2011"/>
                  <a:gd name="T63" fmla="*/ 2147483647 h 2321"/>
                  <a:gd name="T64" fmla="*/ 2147483647 w 2011"/>
                  <a:gd name="T65" fmla="*/ 2147483647 h 2321"/>
                  <a:gd name="T66" fmla="*/ 2147483647 w 2011"/>
                  <a:gd name="T67" fmla="*/ 2147483647 h 2321"/>
                  <a:gd name="T68" fmla="*/ 2147483647 w 2011"/>
                  <a:gd name="T69" fmla="*/ 2147483647 h 2321"/>
                  <a:gd name="T70" fmla="*/ 2147483647 w 2011"/>
                  <a:gd name="T71" fmla="*/ 2147483647 h 2321"/>
                  <a:gd name="T72" fmla="*/ 2147483647 w 2011"/>
                  <a:gd name="T73" fmla="*/ 2147483647 h 2321"/>
                  <a:gd name="T74" fmla="*/ 2147483647 w 2011"/>
                  <a:gd name="T75" fmla="*/ 2147483647 h 2321"/>
                  <a:gd name="T76" fmla="*/ 2147483647 w 2011"/>
                  <a:gd name="T77" fmla="*/ 2147483647 h 2321"/>
                  <a:gd name="T78" fmla="*/ 2147483647 w 2011"/>
                  <a:gd name="T79" fmla="*/ 2147483647 h 2321"/>
                  <a:gd name="T80" fmla="*/ 2147483647 w 2011"/>
                  <a:gd name="T81" fmla="*/ 2147483647 h 2321"/>
                  <a:gd name="T82" fmla="*/ 2147483647 w 2011"/>
                  <a:gd name="T83" fmla="*/ 2147483647 h 2321"/>
                  <a:gd name="T84" fmla="*/ 2147483647 w 2011"/>
                  <a:gd name="T85" fmla="*/ 2147483647 h 2321"/>
                  <a:gd name="T86" fmla="*/ 2147483647 w 2011"/>
                  <a:gd name="T87" fmla="*/ 2147483647 h 2321"/>
                  <a:gd name="T88" fmla="*/ 2147483647 w 2011"/>
                  <a:gd name="T89" fmla="*/ 2147483647 h 2321"/>
                  <a:gd name="T90" fmla="*/ 2147483647 w 2011"/>
                  <a:gd name="T91" fmla="*/ 2147483647 h 2321"/>
                  <a:gd name="T92" fmla="*/ 2147483647 w 2011"/>
                  <a:gd name="T93" fmla="*/ 2147483647 h 2321"/>
                  <a:gd name="T94" fmla="*/ 2147483647 w 2011"/>
                  <a:gd name="T95" fmla="*/ 2147483647 h 2321"/>
                  <a:gd name="T96" fmla="*/ 2147483647 w 2011"/>
                  <a:gd name="T97" fmla="*/ 2147483647 h 2321"/>
                  <a:gd name="T98" fmla="*/ 0 w 2011"/>
                  <a:gd name="T99" fmla="*/ 2147483647 h 2321"/>
                  <a:gd name="T100" fmla="*/ 2147483647 w 2011"/>
                  <a:gd name="T101" fmla="*/ 2147483647 h 2321"/>
                  <a:gd name="T102" fmla="*/ 2147483647 w 2011"/>
                  <a:gd name="T103" fmla="*/ 2147483647 h 232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11"/>
                  <a:gd name="T157" fmla="*/ 0 h 2321"/>
                  <a:gd name="T158" fmla="*/ 2011 w 2011"/>
                  <a:gd name="T159" fmla="*/ 2321 h 232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11" h="2321">
                    <a:moveTo>
                      <a:pt x="1712" y="2321"/>
                    </a:moveTo>
                    <a:lnTo>
                      <a:pt x="2011" y="233"/>
                    </a:lnTo>
                    <a:lnTo>
                      <a:pt x="548" y="7"/>
                    </a:lnTo>
                    <a:lnTo>
                      <a:pt x="548" y="0"/>
                    </a:lnTo>
                    <a:lnTo>
                      <a:pt x="516" y="195"/>
                    </a:lnTo>
                    <a:lnTo>
                      <a:pt x="461" y="353"/>
                    </a:lnTo>
                    <a:lnTo>
                      <a:pt x="428" y="353"/>
                    </a:lnTo>
                    <a:lnTo>
                      <a:pt x="407" y="330"/>
                    </a:lnTo>
                    <a:lnTo>
                      <a:pt x="407" y="320"/>
                    </a:lnTo>
                    <a:lnTo>
                      <a:pt x="385" y="293"/>
                    </a:lnTo>
                    <a:lnTo>
                      <a:pt x="325" y="276"/>
                    </a:lnTo>
                    <a:lnTo>
                      <a:pt x="282" y="288"/>
                    </a:lnTo>
                    <a:lnTo>
                      <a:pt x="271" y="304"/>
                    </a:lnTo>
                    <a:lnTo>
                      <a:pt x="282" y="374"/>
                    </a:lnTo>
                    <a:lnTo>
                      <a:pt x="265" y="547"/>
                    </a:lnTo>
                    <a:lnTo>
                      <a:pt x="277" y="580"/>
                    </a:lnTo>
                    <a:lnTo>
                      <a:pt x="255" y="650"/>
                    </a:lnTo>
                    <a:lnTo>
                      <a:pt x="244" y="677"/>
                    </a:lnTo>
                    <a:lnTo>
                      <a:pt x="244" y="699"/>
                    </a:lnTo>
                    <a:lnTo>
                      <a:pt x="244" y="752"/>
                    </a:lnTo>
                    <a:lnTo>
                      <a:pt x="244" y="769"/>
                    </a:lnTo>
                    <a:lnTo>
                      <a:pt x="244" y="785"/>
                    </a:lnTo>
                    <a:lnTo>
                      <a:pt x="265" y="828"/>
                    </a:lnTo>
                    <a:lnTo>
                      <a:pt x="265" y="866"/>
                    </a:lnTo>
                    <a:lnTo>
                      <a:pt x="277" y="893"/>
                    </a:lnTo>
                    <a:lnTo>
                      <a:pt x="288" y="936"/>
                    </a:lnTo>
                    <a:lnTo>
                      <a:pt x="304" y="947"/>
                    </a:lnTo>
                    <a:lnTo>
                      <a:pt x="325" y="968"/>
                    </a:lnTo>
                    <a:lnTo>
                      <a:pt x="325" y="1007"/>
                    </a:lnTo>
                    <a:lnTo>
                      <a:pt x="325" y="1017"/>
                    </a:lnTo>
                    <a:lnTo>
                      <a:pt x="309" y="1007"/>
                    </a:lnTo>
                    <a:lnTo>
                      <a:pt x="277" y="1039"/>
                    </a:lnTo>
                    <a:lnTo>
                      <a:pt x="233" y="1056"/>
                    </a:lnTo>
                    <a:lnTo>
                      <a:pt x="195" y="1093"/>
                    </a:lnTo>
                    <a:lnTo>
                      <a:pt x="174" y="1191"/>
                    </a:lnTo>
                    <a:lnTo>
                      <a:pt x="114" y="1266"/>
                    </a:lnTo>
                    <a:lnTo>
                      <a:pt x="87" y="1266"/>
                    </a:lnTo>
                    <a:lnTo>
                      <a:pt x="81" y="1288"/>
                    </a:lnTo>
                    <a:lnTo>
                      <a:pt x="93" y="1314"/>
                    </a:lnTo>
                    <a:lnTo>
                      <a:pt x="87" y="1337"/>
                    </a:lnTo>
                    <a:lnTo>
                      <a:pt x="76" y="1385"/>
                    </a:lnTo>
                    <a:lnTo>
                      <a:pt x="81" y="1402"/>
                    </a:lnTo>
                    <a:lnTo>
                      <a:pt x="125" y="1439"/>
                    </a:lnTo>
                    <a:lnTo>
                      <a:pt x="130" y="1456"/>
                    </a:lnTo>
                    <a:lnTo>
                      <a:pt x="120" y="1472"/>
                    </a:lnTo>
                    <a:lnTo>
                      <a:pt x="114" y="1493"/>
                    </a:lnTo>
                    <a:lnTo>
                      <a:pt x="87" y="1520"/>
                    </a:lnTo>
                    <a:lnTo>
                      <a:pt x="76" y="1515"/>
                    </a:lnTo>
                    <a:lnTo>
                      <a:pt x="27" y="1509"/>
                    </a:lnTo>
                    <a:lnTo>
                      <a:pt x="0" y="1597"/>
                    </a:lnTo>
                    <a:lnTo>
                      <a:pt x="1084" y="2224"/>
                    </a:lnTo>
                    <a:lnTo>
                      <a:pt x="1712" y="2321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804245" y="3840404"/>
              <a:ext cx="8036" cy="0"/>
            </a:xfrm>
            <a:custGeom>
              <a:avLst/>
              <a:gdLst>
                <a:gd name="T0" fmla="*/ 2147483647 w 43"/>
                <a:gd name="T1" fmla="*/ 0 h 17"/>
                <a:gd name="T2" fmla="*/ 2147483647 w 43"/>
                <a:gd name="T3" fmla="*/ 0 h 17"/>
                <a:gd name="T4" fmla="*/ 2147483647 w 43"/>
                <a:gd name="T5" fmla="*/ 0 h 17"/>
                <a:gd name="T6" fmla="*/ 2147483647 w 43"/>
                <a:gd name="T7" fmla="*/ 0 h 17"/>
                <a:gd name="T8" fmla="*/ 2147483647 w 43"/>
                <a:gd name="T9" fmla="*/ 0 h 17"/>
                <a:gd name="T10" fmla="*/ 2147483647 w 43"/>
                <a:gd name="T11" fmla="*/ 0 h 17"/>
                <a:gd name="T12" fmla="*/ 2147483647 w 43"/>
                <a:gd name="T13" fmla="*/ 0 h 17"/>
                <a:gd name="T14" fmla="*/ 0 w 43"/>
                <a:gd name="T15" fmla="*/ 0 h 17"/>
                <a:gd name="T16" fmla="*/ 0 w 43"/>
                <a:gd name="T17" fmla="*/ 0 h 17"/>
                <a:gd name="T18" fmla="*/ 2147483647 w 43"/>
                <a:gd name="T19" fmla="*/ 0 h 17"/>
                <a:gd name="T20" fmla="*/ 2147483647 w 43"/>
                <a:gd name="T21" fmla="*/ 0 h 17"/>
                <a:gd name="T22" fmla="*/ 2147483647 w 43"/>
                <a:gd name="T23" fmla="*/ 0 h 17"/>
                <a:gd name="T24" fmla="*/ 2147483647 w 43"/>
                <a:gd name="T25" fmla="*/ 0 h 17"/>
                <a:gd name="T26" fmla="*/ 2147483647 w 43"/>
                <a:gd name="T27" fmla="*/ 0 h 17"/>
                <a:gd name="T28" fmla="*/ 2147483647 w 43"/>
                <a:gd name="T29" fmla="*/ 0 h 17"/>
                <a:gd name="T30" fmla="*/ 2147483647 w 43"/>
                <a:gd name="T31" fmla="*/ 0 h 17"/>
                <a:gd name="T32" fmla="*/ 2147483647 w 43"/>
                <a:gd name="T33" fmla="*/ 0 h 17"/>
                <a:gd name="T34" fmla="*/ 2147483647 w 43"/>
                <a:gd name="T35" fmla="*/ 0 h 17"/>
                <a:gd name="T36" fmla="*/ 2147483647 w 43"/>
                <a:gd name="T37" fmla="*/ 0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17"/>
                <a:gd name="T59" fmla="*/ 43 w 43"/>
                <a:gd name="T60" fmla="*/ 0 h 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17">
                  <a:moveTo>
                    <a:pt x="33" y="0"/>
                  </a:moveTo>
                  <a:lnTo>
                    <a:pt x="22" y="2"/>
                  </a:lnTo>
                  <a:lnTo>
                    <a:pt x="12" y="4"/>
                  </a:lnTo>
                  <a:lnTo>
                    <a:pt x="7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23" y="17"/>
                  </a:lnTo>
                  <a:lnTo>
                    <a:pt x="28" y="17"/>
                  </a:lnTo>
                  <a:lnTo>
                    <a:pt x="34" y="15"/>
                  </a:lnTo>
                  <a:lnTo>
                    <a:pt x="39" y="11"/>
                  </a:lnTo>
                  <a:lnTo>
                    <a:pt x="43" y="5"/>
                  </a:lnTo>
                  <a:lnTo>
                    <a:pt x="41" y="2"/>
                  </a:lnTo>
                  <a:lnTo>
                    <a:pt x="38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88172" y="3848444"/>
              <a:ext cx="8036" cy="0"/>
            </a:xfrm>
            <a:custGeom>
              <a:avLst/>
              <a:gdLst>
                <a:gd name="T0" fmla="*/ 2147483647 w 23"/>
                <a:gd name="T1" fmla="*/ 0 h 15"/>
                <a:gd name="T2" fmla="*/ 2147483647 w 23"/>
                <a:gd name="T3" fmla="*/ 0 h 15"/>
                <a:gd name="T4" fmla="*/ 2147483647 w 23"/>
                <a:gd name="T5" fmla="*/ 0 h 15"/>
                <a:gd name="T6" fmla="*/ 2147483647 w 23"/>
                <a:gd name="T7" fmla="*/ 0 h 15"/>
                <a:gd name="T8" fmla="*/ 2147483647 w 23"/>
                <a:gd name="T9" fmla="*/ 0 h 15"/>
                <a:gd name="T10" fmla="*/ 2147483647 w 23"/>
                <a:gd name="T11" fmla="*/ 0 h 15"/>
                <a:gd name="T12" fmla="*/ 2147483647 w 23"/>
                <a:gd name="T13" fmla="*/ 0 h 15"/>
                <a:gd name="T14" fmla="*/ 2147483647 w 23"/>
                <a:gd name="T15" fmla="*/ 0 h 15"/>
                <a:gd name="T16" fmla="*/ 0 w 23"/>
                <a:gd name="T17" fmla="*/ 0 h 15"/>
                <a:gd name="T18" fmla="*/ 0 w 23"/>
                <a:gd name="T19" fmla="*/ 0 h 15"/>
                <a:gd name="T20" fmla="*/ 0 w 23"/>
                <a:gd name="T21" fmla="*/ 0 h 15"/>
                <a:gd name="T22" fmla="*/ 2147483647 w 23"/>
                <a:gd name="T23" fmla="*/ 0 h 15"/>
                <a:gd name="T24" fmla="*/ 2147483647 w 23"/>
                <a:gd name="T25" fmla="*/ 0 h 15"/>
                <a:gd name="T26" fmla="*/ 2147483647 w 23"/>
                <a:gd name="T27" fmla="*/ 0 h 15"/>
                <a:gd name="T28" fmla="*/ 2147483647 w 23"/>
                <a:gd name="T29" fmla="*/ 0 h 15"/>
                <a:gd name="T30" fmla="*/ 2147483647 w 23"/>
                <a:gd name="T31" fmla="*/ 0 h 15"/>
                <a:gd name="T32" fmla="*/ 2147483647 w 23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15"/>
                <a:gd name="T53" fmla="*/ 23 w 23"/>
                <a:gd name="T54" fmla="*/ 0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15">
                  <a:moveTo>
                    <a:pt x="22" y="4"/>
                  </a:moveTo>
                  <a:lnTo>
                    <a:pt x="20" y="2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3" y="10"/>
                  </a:lnTo>
                  <a:lnTo>
                    <a:pt x="23" y="8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88172" y="3848444"/>
              <a:ext cx="8036" cy="0"/>
            </a:xfrm>
            <a:custGeom>
              <a:avLst/>
              <a:gdLst>
                <a:gd name="T0" fmla="*/ 2147483647 w 23"/>
                <a:gd name="T1" fmla="*/ 0 h 15"/>
                <a:gd name="T2" fmla="*/ 2147483647 w 23"/>
                <a:gd name="T3" fmla="*/ 0 h 15"/>
                <a:gd name="T4" fmla="*/ 2147483647 w 23"/>
                <a:gd name="T5" fmla="*/ 0 h 15"/>
                <a:gd name="T6" fmla="*/ 2147483647 w 23"/>
                <a:gd name="T7" fmla="*/ 0 h 15"/>
                <a:gd name="T8" fmla="*/ 2147483647 w 23"/>
                <a:gd name="T9" fmla="*/ 0 h 15"/>
                <a:gd name="T10" fmla="*/ 2147483647 w 23"/>
                <a:gd name="T11" fmla="*/ 0 h 15"/>
                <a:gd name="T12" fmla="*/ 2147483647 w 23"/>
                <a:gd name="T13" fmla="*/ 0 h 15"/>
                <a:gd name="T14" fmla="*/ 2147483647 w 23"/>
                <a:gd name="T15" fmla="*/ 0 h 15"/>
                <a:gd name="T16" fmla="*/ 0 w 23"/>
                <a:gd name="T17" fmla="*/ 0 h 15"/>
                <a:gd name="T18" fmla="*/ 0 w 23"/>
                <a:gd name="T19" fmla="*/ 0 h 15"/>
                <a:gd name="T20" fmla="*/ 0 w 23"/>
                <a:gd name="T21" fmla="*/ 0 h 15"/>
                <a:gd name="T22" fmla="*/ 2147483647 w 23"/>
                <a:gd name="T23" fmla="*/ 0 h 15"/>
                <a:gd name="T24" fmla="*/ 2147483647 w 23"/>
                <a:gd name="T25" fmla="*/ 0 h 15"/>
                <a:gd name="T26" fmla="*/ 2147483647 w 23"/>
                <a:gd name="T27" fmla="*/ 0 h 15"/>
                <a:gd name="T28" fmla="*/ 2147483647 w 23"/>
                <a:gd name="T29" fmla="*/ 0 h 15"/>
                <a:gd name="T30" fmla="*/ 2147483647 w 23"/>
                <a:gd name="T31" fmla="*/ 0 h 15"/>
                <a:gd name="T32" fmla="*/ 2147483647 w 23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15"/>
                <a:gd name="T53" fmla="*/ 23 w 23"/>
                <a:gd name="T54" fmla="*/ 0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15">
                  <a:moveTo>
                    <a:pt x="22" y="4"/>
                  </a:moveTo>
                  <a:lnTo>
                    <a:pt x="20" y="2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3" y="10"/>
                  </a:lnTo>
                  <a:lnTo>
                    <a:pt x="23" y="8"/>
                  </a:lnTo>
                  <a:lnTo>
                    <a:pt x="22" y="4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780136" y="3856484"/>
              <a:ext cx="0" cy="0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0 h 5"/>
                <a:gd name="T4" fmla="*/ 0 w 6"/>
                <a:gd name="T5" fmla="*/ 0 h 5"/>
                <a:gd name="T6" fmla="*/ 0 w 6"/>
                <a:gd name="T7" fmla="*/ 0 h 5"/>
                <a:gd name="T8" fmla="*/ 0 w 6"/>
                <a:gd name="T9" fmla="*/ 0 h 5"/>
                <a:gd name="T10" fmla="*/ 0 w 6"/>
                <a:gd name="T11" fmla="*/ 0 h 5"/>
                <a:gd name="T12" fmla="*/ 0 w 6"/>
                <a:gd name="T13" fmla="*/ 0 h 5"/>
                <a:gd name="T14" fmla="*/ 0 w 6"/>
                <a:gd name="T15" fmla="*/ 0 h 5"/>
                <a:gd name="T16" fmla="*/ 0 w 6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5"/>
                <a:gd name="T29" fmla="*/ 6 w 6"/>
                <a:gd name="T30" fmla="*/ 5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5">
                  <a:moveTo>
                    <a:pt x="6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6" y="5"/>
                  </a:lnTo>
                  <a:lnTo>
                    <a:pt x="6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780136" y="3856484"/>
              <a:ext cx="0" cy="0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0 h 5"/>
                <a:gd name="T4" fmla="*/ 0 w 6"/>
                <a:gd name="T5" fmla="*/ 0 h 5"/>
                <a:gd name="T6" fmla="*/ 0 w 6"/>
                <a:gd name="T7" fmla="*/ 0 h 5"/>
                <a:gd name="T8" fmla="*/ 0 w 6"/>
                <a:gd name="T9" fmla="*/ 0 h 5"/>
                <a:gd name="T10" fmla="*/ 0 w 6"/>
                <a:gd name="T11" fmla="*/ 0 h 5"/>
                <a:gd name="T12" fmla="*/ 0 w 6"/>
                <a:gd name="T13" fmla="*/ 0 h 5"/>
                <a:gd name="T14" fmla="*/ 0 w 6"/>
                <a:gd name="T15" fmla="*/ 0 h 5"/>
                <a:gd name="T16" fmla="*/ 0 w 6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5"/>
                <a:gd name="T29" fmla="*/ 6 w 6"/>
                <a:gd name="T30" fmla="*/ 5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5">
                  <a:moveTo>
                    <a:pt x="6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6" y="5"/>
                  </a:lnTo>
                  <a:lnTo>
                    <a:pt x="6" y="2"/>
                  </a:lnTo>
                  <a:lnTo>
                    <a:pt x="6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72100" y="3856484"/>
              <a:ext cx="8036" cy="0"/>
            </a:xfrm>
            <a:custGeom>
              <a:avLst/>
              <a:gdLst>
                <a:gd name="T0" fmla="*/ 2147483647 w 10"/>
                <a:gd name="T1" fmla="*/ 0 h 11"/>
                <a:gd name="T2" fmla="*/ 2147483647 w 10"/>
                <a:gd name="T3" fmla="*/ 0 h 11"/>
                <a:gd name="T4" fmla="*/ 0 w 10"/>
                <a:gd name="T5" fmla="*/ 0 h 11"/>
                <a:gd name="T6" fmla="*/ 0 w 10"/>
                <a:gd name="T7" fmla="*/ 0 h 11"/>
                <a:gd name="T8" fmla="*/ 0 w 10"/>
                <a:gd name="T9" fmla="*/ 0 h 11"/>
                <a:gd name="T10" fmla="*/ 2147483647 w 10"/>
                <a:gd name="T11" fmla="*/ 0 h 11"/>
                <a:gd name="T12" fmla="*/ 2147483647 w 10"/>
                <a:gd name="T13" fmla="*/ 0 h 11"/>
                <a:gd name="T14" fmla="*/ 2147483647 w 10"/>
                <a:gd name="T15" fmla="*/ 0 h 11"/>
                <a:gd name="T16" fmla="*/ 2147483647 w 10"/>
                <a:gd name="T17" fmla="*/ 0 h 11"/>
                <a:gd name="T18" fmla="*/ 2147483647 w 10"/>
                <a:gd name="T19" fmla="*/ 0 h 11"/>
                <a:gd name="T20" fmla="*/ 2147483647 w 10"/>
                <a:gd name="T21" fmla="*/ 0 h 11"/>
                <a:gd name="T22" fmla="*/ 2147483647 w 10"/>
                <a:gd name="T23" fmla="*/ 0 h 11"/>
                <a:gd name="T24" fmla="*/ 2147483647 w 10"/>
                <a:gd name="T25" fmla="*/ 0 h 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"/>
                <a:gd name="T40" fmla="*/ 0 h 11"/>
                <a:gd name="T41" fmla="*/ 10 w 10"/>
                <a:gd name="T42" fmla="*/ 0 h 1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" h="11">
                  <a:moveTo>
                    <a:pt x="5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0" y="7"/>
                  </a:lnTo>
                  <a:lnTo>
                    <a:pt x="10" y="4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772100" y="3856484"/>
              <a:ext cx="8036" cy="0"/>
            </a:xfrm>
            <a:custGeom>
              <a:avLst/>
              <a:gdLst>
                <a:gd name="T0" fmla="*/ 2147483647 w 10"/>
                <a:gd name="T1" fmla="*/ 0 h 11"/>
                <a:gd name="T2" fmla="*/ 2147483647 w 10"/>
                <a:gd name="T3" fmla="*/ 0 h 11"/>
                <a:gd name="T4" fmla="*/ 0 w 10"/>
                <a:gd name="T5" fmla="*/ 0 h 11"/>
                <a:gd name="T6" fmla="*/ 0 w 10"/>
                <a:gd name="T7" fmla="*/ 0 h 11"/>
                <a:gd name="T8" fmla="*/ 0 w 10"/>
                <a:gd name="T9" fmla="*/ 0 h 11"/>
                <a:gd name="T10" fmla="*/ 2147483647 w 10"/>
                <a:gd name="T11" fmla="*/ 0 h 11"/>
                <a:gd name="T12" fmla="*/ 2147483647 w 10"/>
                <a:gd name="T13" fmla="*/ 0 h 11"/>
                <a:gd name="T14" fmla="*/ 2147483647 w 10"/>
                <a:gd name="T15" fmla="*/ 0 h 11"/>
                <a:gd name="T16" fmla="*/ 2147483647 w 10"/>
                <a:gd name="T17" fmla="*/ 0 h 11"/>
                <a:gd name="T18" fmla="*/ 2147483647 w 10"/>
                <a:gd name="T19" fmla="*/ 0 h 11"/>
                <a:gd name="T20" fmla="*/ 2147483647 w 10"/>
                <a:gd name="T21" fmla="*/ 0 h 11"/>
                <a:gd name="T22" fmla="*/ 2147483647 w 10"/>
                <a:gd name="T23" fmla="*/ 0 h 11"/>
                <a:gd name="T24" fmla="*/ 2147483647 w 10"/>
                <a:gd name="T25" fmla="*/ 0 h 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"/>
                <a:gd name="T40" fmla="*/ 0 h 11"/>
                <a:gd name="T41" fmla="*/ 10 w 10"/>
                <a:gd name="T42" fmla="*/ 0 h 1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" h="11">
                  <a:moveTo>
                    <a:pt x="5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0" y="7"/>
                  </a:lnTo>
                  <a:lnTo>
                    <a:pt x="10" y="4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756028" y="3856484"/>
              <a:ext cx="8036" cy="8040"/>
            </a:xfrm>
            <a:custGeom>
              <a:avLst/>
              <a:gdLst>
                <a:gd name="T0" fmla="*/ 2147483647 w 39"/>
                <a:gd name="T1" fmla="*/ 0 h 11"/>
                <a:gd name="T2" fmla="*/ 2147483647 w 39"/>
                <a:gd name="T3" fmla="*/ 2147483647 h 11"/>
                <a:gd name="T4" fmla="*/ 2147483647 w 39"/>
                <a:gd name="T5" fmla="*/ 2147483647 h 11"/>
                <a:gd name="T6" fmla="*/ 2147483647 w 39"/>
                <a:gd name="T7" fmla="*/ 2147483647 h 11"/>
                <a:gd name="T8" fmla="*/ 2147483647 w 39"/>
                <a:gd name="T9" fmla="*/ 2147483647 h 11"/>
                <a:gd name="T10" fmla="*/ 2147483647 w 39"/>
                <a:gd name="T11" fmla="*/ 2147483647 h 11"/>
                <a:gd name="T12" fmla="*/ 2147483647 w 39"/>
                <a:gd name="T13" fmla="*/ 2147483647 h 11"/>
                <a:gd name="T14" fmla="*/ 2147483647 w 39"/>
                <a:gd name="T15" fmla="*/ 2147483647 h 11"/>
                <a:gd name="T16" fmla="*/ 0 w 39"/>
                <a:gd name="T17" fmla="*/ 2147483647 h 11"/>
                <a:gd name="T18" fmla="*/ 0 w 39"/>
                <a:gd name="T19" fmla="*/ 2147483647 h 11"/>
                <a:gd name="T20" fmla="*/ 0 w 39"/>
                <a:gd name="T21" fmla="*/ 2147483647 h 11"/>
                <a:gd name="T22" fmla="*/ 2147483647 w 39"/>
                <a:gd name="T23" fmla="*/ 2147483647 h 11"/>
                <a:gd name="T24" fmla="*/ 2147483647 w 39"/>
                <a:gd name="T25" fmla="*/ 2147483647 h 11"/>
                <a:gd name="T26" fmla="*/ 2147483647 w 39"/>
                <a:gd name="T27" fmla="*/ 2147483647 h 11"/>
                <a:gd name="T28" fmla="*/ 2147483647 w 39"/>
                <a:gd name="T29" fmla="*/ 2147483647 h 11"/>
                <a:gd name="T30" fmla="*/ 2147483647 w 39"/>
                <a:gd name="T31" fmla="*/ 2147483647 h 11"/>
                <a:gd name="T32" fmla="*/ 2147483647 w 39"/>
                <a:gd name="T33" fmla="*/ 2147483647 h 11"/>
                <a:gd name="T34" fmla="*/ 2147483647 w 39"/>
                <a:gd name="T35" fmla="*/ 2147483647 h 11"/>
                <a:gd name="T36" fmla="*/ 2147483647 w 39"/>
                <a:gd name="T37" fmla="*/ 2147483647 h 11"/>
                <a:gd name="T38" fmla="*/ 2147483647 w 39"/>
                <a:gd name="T39" fmla="*/ 2147483647 h 11"/>
                <a:gd name="T40" fmla="*/ 2147483647 w 39"/>
                <a:gd name="T41" fmla="*/ 2147483647 h 11"/>
                <a:gd name="T42" fmla="*/ 2147483647 w 39"/>
                <a:gd name="T43" fmla="*/ 2147483647 h 11"/>
                <a:gd name="T44" fmla="*/ 2147483647 w 39"/>
                <a:gd name="T45" fmla="*/ 0 h 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"/>
                <a:gd name="T70" fmla="*/ 0 h 11"/>
                <a:gd name="T71" fmla="*/ 39 w 39"/>
                <a:gd name="T72" fmla="*/ 11 h 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" h="11">
                  <a:moveTo>
                    <a:pt x="16" y="0"/>
                  </a:moveTo>
                  <a:lnTo>
                    <a:pt x="13" y="1"/>
                  </a:lnTo>
                  <a:lnTo>
                    <a:pt x="10" y="2"/>
                  </a:lnTo>
                  <a:lnTo>
                    <a:pt x="8" y="3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9" y="11"/>
                  </a:lnTo>
                  <a:lnTo>
                    <a:pt x="19" y="11"/>
                  </a:lnTo>
                  <a:lnTo>
                    <a:pt x="29" y="11"/>
                  </a:lnTo>
                  <a:lnTo>
                    <a:pt x="39" y="11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36" y="7"/>
                  </a:lnTo>
                  <a:lnTo>
                    <a:pt x="33" y="7"/>
                  </a:lnTo>
                  <a:lnTo>
                    <a:pt x="30" y="6"/>
                  </a:lnTo>
                  <a:lnTo>
                    <a:pt x="27" y="5"/>
                  </a:lnTo>
                  <a:lnTo>
                    <a:pt x="21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56028" y="3856484"/>
              <a:ext cx="8036" cy="8040"/>
            </a:xfrm>
            <a:custGeom>
              <a:avLst/>
              <a:gdLst>
                <a:gd name="T0" fmla="*/ 2147483647 w 39"/>
                <a:gd name="T1" fmla="*/ 0 h 11"/>
                <a:gd name="T2" fmla="*/ 2147483647 w 39"/>
                <a:gd name="T3" fmla="*/ 2147483647 h 11"/>
                <a:gd name="T4" fmla="*/ 2147483647 w 39"/>
                <a:gd name="T5" fmla="*/ 2147483647 h 11"/>
                <a:gd name="T6" fmla="*/ 2147483647 w 39"/>
                <a:gd name="T7" fmla="*/ 2147483647 h 11"/>
                <a:gd name="T8" fmla="*/ 2147483647 w 39"/>
                <a:gd name="T9" fmla="*/ 2147483647 h 11"/>
                <a:gd name="T10" fmla="*/ 2147483647 w 39"/>
                <a:gd name="T11" fmla="*/ 2147483647 h 11"/>
                <a:gd name="T12" fmla="*/ 2147483647 w 39"/>
                <a:gd name="T13" fmla="*/ 2147483647 h 11"/>
                <a:gd name="T14" fmla="*/ 2147483647 w 39"/>
                <a:gd name="T15" fmla="*/ 2147483647 h 11"/>
                <a:gd name="T16" fmla="*/ 0 w 39"/>
                <a:gd name="T17" fmla="*/ 2147483647 h 11"/>
                <a:gd name="T18" fmla="*/ 0 w 39"/>
                <a:gd name="T19" fmla="*/ 2147483647 h 11"/>
                <a:gd name="T20" fmla="*/ 0 w 39"/>
                <a:gd name="T21" fmla="*/ 2147483647 h 11"/>
                <a:gd name="T22" fmla="*/ 2147483647 w 39"/>
                <a:gd name="T23" fmla="*/ 2147483647 h 11"/>
                <a:gd name="T24" fmla="*/ 2147483647 w 39"/>
                <a:gd name="T25" fmla="*/ 2147483647 h 11"/>
                <a:gd name="T26" fmla="*/ 2147483647 w 39"/>
                <a:gd name="T27" fmla="*/ 2147483647 h 11"/>
                <a:gd name="T28" fmla="*/ 2147483647 w 39"/>
                <a:gd name="T29" fmla="*/ 2147483647 h 11"/>
                <a:gd name="T30" fmla="*/ 2147483647 w 39"/>
                <a:gd name="T31" fmla="*/ 2147483647 h 11"/>
                <a:gd name="T32" fmla="*/ 2147483647 w 39"/>
                <a:gd name="T33" fmla="*/ 2147483647 h 11"/>
                <a:gd name="T34" fmla="*/ 2147483647 w 39"/>
                <a:gd name="T35" fmla="*/ 2147483647 h 11"/>
                <a:gd name="T36" fmla="*/ 2147483647 w 39"/>
                <a:gd name="T37" fmla="*/ 2147483647 h 11"/>
                <a:gd name="T38" fmla="*/ 2147483647 w 39"/>
                <a:gd name="T39" fmla="*/ 2147483647 h 11"/>
                <a:gd name="T40" fmla="*/ 2147483647 w 39"/>
                <a:gd name="T41" fmla="*/ 2147483647 h 11"/>
                <a:gd name="T42" fmla="*/ 2147483647 w 39"/>
                <a:gd name="T43" fmla="*/ 2147483647 h 11"/>
                <a:gd name="T44" fmla="*/ 2147483647 w 39"/>
                <a:gd name="T45" fmla="*/ 0 h 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"/>
                <a:gd name="T70" fmla="*/ 0 h 11"/>
                <a:gd name="T71" fmla="*/ 39 w 39"/>
                <a:gd name="T72" fmla="*/ 11 h 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" h="11">
                  <a:moveTo>
                    <a:pt x="16" y="0"/>
                  </a:moveTo>
                  <a:lnTo>
                    <a:pt x="13" y="1"/>
                  </a:lnTo>
                  <a:lnTo>
                    <a:pt x="10" y="2"/>
                  </a:lnTo>
                  <a:lnTo>
                    <a:pt x="8" y="3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9" y="11"/>
                  </a:lnTo>
                  <a:lnTo>
                    <a:pt x="19" y="11"/>
                  </a:lnTo>
                  <a:lnTo>
                    <a:pt x="29" y="11"/>
                  </a:lnTo>
                  <a:lnTo>
                    <a:pt x="39" y="11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36" y="7"/>
                  </a:lnTo>
                  <a:lnTo>
                    <a:pt x="33" y="7"/>
                  </a:lnTo>
                  <a:lnTo>
                    <a:pt x="30" y="6"/>
                  </a:lnTo>
                  <a:lnTo>
                    <a:pt x="27" y="5"/>
                  </a:lnTo>
                  <a:lnTo>
                    <a:pt x="21" y="2"/>
                  </a:lnTo>
                  <a:lnTo>
                    <a:pt x="16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739956" y="3856484"/>
              <a:ext cx="16072" cy="8040"/>
            </a:xfrm>
            <a:custGeom>
              <a:avLst/>
              <a:gdLst>
                <a:gd name="T0" fmla="*/ 2147483647 w 65"/>
                <a:gd name="T1" fmla="*/ 2147483647 h 50"/>
                <a:gd name="T2" fmla="*/ 2147483647 w 65"/>
                <a:gd name="T3" fmla="*/ 2147483647 h 50"/>
                <a:gd name="T4" fmla="*/ 2147483647 w 65"/>
                <a:gd name="T5" fmla="*/ 1320166502 h 50"/>
                <a:gd name="T6" fmla="*/ 2147483647 w 65"/>
                <a:gd name="T7" fmla="*/ 0 h 50"/>
                <a:gd name="T8" fmla="*/ 2147483647 w 65"/>
                <a:gd name="T9" fmla="*/ 0 h 50"/>
                <a:gd name="T10" fmla="*/ 2147483647 w 65"/>
                <a:gd name="T11" fmla="*/ 0 h 50"/>
                <a:gd name="T12" fmla="*/ 2147483647 w 65"/>
                <a:gd name="T13" fmla="*/ 2147483647 h 50"/>
                <a:gd name="T14" fmla="*/ 2147483647 w 65"/>
                <a:gd name="T15" fmla="*/ 2147483647 h 50"/>
                <a:gd name="T16" fmla="*/ 2147483647 w 65"/>
                <a:gd name="T17" fmla="*/ 2147483647 h 50"/>
                <a:gd name="T18" fmla="*/ 2147483647 w 65"/>
                <a:gd name="T19" fmla="*/ 2147483647 h 50"/>
                <a:gd name="T20" fmla="*/ 2147483647 w 65"/>
                <a:gd name="T21" fmla="*/ 2147483647 h 50"/>
                <a:gd name="T22" fmla="*/ 2147483647 w 65"/>
                <a:gd name="T23" fmla="*/ 2147483647 h 50"/>
                <a:gd name="T24" fmla="*/ 2147483647 w 65"/>
                <a:gd name="T25" fmla="*/ 2147483647 h 50"/>
                <a:gd name="T26" fmla="*/ 2147483647 w 65"/>
                <a:gd name="T27" fmla="*/ 2147483647 h 50"/>
                <a:gd name="T28" fmla="*/ 2147483647 w 65"/>
                <a:gd name="T29" fmla="*/ 2147483647 h 50"/>
                <a:gd name="T30" fmla="*/ 2147483647 w 65"/>
                <a:gd name="T31" fmla="*/ 2147483647 h 50"/>
                <a:gd name="T32" fmla="*/ 2147483647 w 65"/>
                <a:gd name="T33" fmla="*/ 2147483647 h 50"/>
                <a:gd name="T34" fmla="*/ 2147483647 w 65"/>
                <a:gd name="T35" fmla="*/ 2147483647 h 50"/>
                <a:gd name="T36" fmla="*/ 2147483647 w 65"/>
                <a:gd name="T37" fmla="*/ 2147483647 h 50"/>
                <a:gd name="T38" fmla="*/ 2147483647 w 65"/>
                <a:gd name="T39" fmla="*/ 2147483647 h 50"/>
                <a:gd name="T40" fmla="*/ 2147483647 w 65"/>
                <a:gd name="T41" fmla="*/ 2147483647 h 50"/>
                <a:gd name="T42" fmla="*/ 2147483647 w 65"/>
                <a:gd name="T43" fmla="*/ 2147483647 h 50"/>
                <a:gd name="T44" fmla="*/ 2147483647 w 65"/>
                <a:gd name="T45" fmla="*/ 2147483647 h 50"/>
                <a:gd name="T46" fmla="*/ 2147483647 w 65"/>
                <a:gd name="T47" fmla="*/ 2147483647 h 50"/>
                <a:gd name="T48" fmla="*/ 2147483647 w 65"/>
                <a:gd name="T49" fmla="*/ 2147483647 h 50"/>
                <a:gd name="T50" fmla="*/ 2147483647 w 65"/>
                <a:gd name="T51" fmla="*/ 2147483647 h 50"/>
                <a:gd name="T52" fmla="*/ 2147483647 w 65"/>
                <a:gd name="T53" fmla="*/ 2147483647 h 50"/>
                <a:gd name="T54" fmla="*/ 2147483647 w 65"/>
                <a:gd name="T55" fmla="*/ 2147483647 h 50"/>
                <a:gd name="T56" fmla="*/ 2147483647 w 65"/>
                <a:gd name="T57" fmla="*/ 2147483647 h 50"/>
                <a:gd name="T58" fmla="*/ 2147483647 w 65"/>
                <a:gd name="T59" fmla="*/ 2147483647 h 50"/>
                <a:gd name="T60" fmla="*/ 0 w 65"/>
                <a:gd name="T61" fmla="*/ 2147483647 h 50"/>
                <a:gd name="T62" fmla="*/ 2147483647 w 65"/>
                <a:gd name="T63" fmla="*/ 2147483647 h 50"/>
                <a:gd name="T64" fmla="*/ 2147483647 w 65"/>
                <a:gd name="T65" fmla="*/ 2147483647 h 50"/>
                <a:gd name="T66" fmla="*/ 2147483647 w 65"/>
                <a:gd name="T67" fmla="*/ 2147483647 h 50"/>
                <a:gd name="T68" fmla="*/ 2147483647 w 65"/>
                <a:gd name="T69" fmla="*/ 2147483647 h 50"/>
                <a:gd name="T70" fmla="*/ 2147483647 w 65"/>
                <a:gd name="T71" fmla="*/ 2147483647 h 50"/>
                <a:gd name="T72" fmla="*/ 2147483647 w 65"/>
                <a:gd name="T73" fmla="*/ 2147483647 h 50"/>
                <a:gd name="T74" fmla="*/ 2147483647 w 65"/>
                <a:gd name="T75" fmla="*/ 2147483647 h 50"/>
                <a:gd name="T76" fmla="*/ 2147483647 w 65"/>
                <a:gd name="T77" fmla="*/ 2147483647 h 50"/>
                <a:gd name="T78" fmla="*/ 2147483647 w 65"/>
                <a:gd name="T79" fmla="*/ 2147483647 h 50"/>
                <a:gd name="T80" fmla="*/ 2147483647 w 65"/>
                <a:gd name="T81" fmla="*/ 2147483647 h 50"/>
                <a:gd name="T82" fmla="*/ 2147483647 w 65"/>
                <a:gd name="T83" fmla="*/ 2147483647 h 50"/>
                <a:gd name="T84" fmla="*/ 2147483647 w 65"/>
                <a:gd name="T85" fmla="*/ 2147483647 h 5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0"/>
                <a:gd name="T131" fmla="*/ 65 w 65"/>
                <a:gd name="T132" fmla="*/ 50 h 5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0">
                  <a:moveTo>
                    <a:pt x="32" y="7"/>
                  </a:moveTo>
                  <a:lnTo>
                    <a:pt x="36" y="3"/>
                  </a:lnTo>
                  <a:lnTo>
                    <a:pt x="42" y="1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2" y="3"/>
                  </a:lnTo>
                  <a:lnTo>
                    <a:pt x="63" y="5"/>
                  </a:lnTo>
                  <a:lnTo>
                    <a:pt x="65" y="8"/>
                  </a:lnTo>
                  <a:lnTo>
                    <a:pt x="65" y="11"/>
                  </a:lnTo>
                  <a:lnTo>
                    <a:pt x="65" y="14"/>
                  </a:lnTo>
                  <a:lnTo>
                    <a:pt x="65" y="18"/>
                  </a:lnTo>
                  <a:lnTo>
                    <a:pt x="57" y="18"/>
                  </a:lnTo>
                  <a:lnTo>
                    <a:pt x="48" y="18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59" y="25"/>
                  </a:lnTo>
                  <a:lnTo>
                    <a:pt x="58" y="27"/>
                  </a:lnTo>
                  <a:lnTo>
                    <a:pt x="56" y="28"/>
                  </a:lnTo>
                  <a:lnTo>
                    <a:pt x="53" y="29"/>
                  </a:lnTo>
                  <a:lnTo>
                    <a:pt x="47" y="31"/>
                  </a:lnTo>
                  <a:lnTo>
                    <a:pt x="42" y="34"/>
                  </a:lnTo>
                  <a:lnTo>
                    <a:pt x="38" y="35"/>
                  </a:lnTo>
                  <a:lnTo>
                    <a:pt x="35" y="37"/>
                  </a:lnTo>
                  <a:lnTo>
                    <a:pt x="33" y="41"/>
                  </a:lnTo>
                  <a:lnTo>
                    <a:pt x="32" y="45"/>
                  </a:lnTo>
                  <a:lnTo>
                    <a:pt x="24" y="48"/>
                  </a:lnTo>
                  <a:lnTo>
                    <a:pt x="16" y="49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2" y="45"/>
                  </a:lnTo>
                  <a:lnTo>
                    <a:pt x="6" y="40"/>
                  </a:lnTo>
                  <a:lnTo>
                    <a:pt x="9" y="36"/>
                  </a:lnTo>
                  <a:lnTo>
                    <a:pt x="14" y="32"/>
                  </a:lnTo>
                  <a:lnTo>
                    <a:pt x="23" y="25"/>
                  </a:lnTo>
                  <a:lnTo>
                    <a:pt x="32" y="18"/>
                  </a:lnTo>
                  <a:lnTo>
                    <a:pt x="33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1"/>
                  </a:lnTo>
                  <a:lnTo>
                    <a:pt x="35" y="9"/>
                  </a:lnTo>
                  <a:lnTo>
                    <a:pt x="32" y="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715848" y="3856484"/>
              <a:ext cx="16072" cy="16081"/>
            </a:xfrm>
            <a:custGeom>
              <a:avLst/>
              <a:gdLst>
                <a:gd name="T0" fmla="*/ 2147483647 w 54"/>
                <a:gd name="T1" fmla="*/ 2147483647 h 60"/>
                <a:gd name="T2" fmla="*/ 2147483647 w 54"/>
                <a:gd name="T3" fmla="*/ 2147483647 h 60"/>
                <a:gd name="T4" fmla="*/ 2147483647 w 54"/>
                <a:gd name="T5" fmla="*/ 2147483647 h 60"/>
                <a:gd name="T6" fmla="*/ 2147483647 w 54"/>
                <a:gd name="T7" fmla="*/ 2147483647 h 60"/>
                <a:gd name="T8" fmla="*/ 2147483647 w 54"/>
                <a:gd name="T9" fmla="*/ 2147483647 h 60"/>
                <a:gd name="T10" fmla="*/ 2147483647 w 54"/>
                <a:gd name="T11" fmla="*/ 2147483647 h 60"/>
                <a:gd name="T12" fmla="*/ 2147483647 w 54"/>
                <a:gd name="T13" fmla="*/ 2147483647 h 60"/>
                <a:gd name="T14" fmla="*/ 2147483647 w 54"/>
                <a:gd name="T15" fmla="*/ 2147483647 h 60"/>
                <a:gd name="T16" fmla="*/ 2147483647 w 54"/>
                <a:gd name="T17" fmla="*/ 2147483647 h 60"/>
                <a:gd name="T18" fmla="*/ 2147483647 w 54"/>
                <a:gd name="T19" fmla="*/ 0 h 60"/>
                <a:gd name="T20" fmla="*/ 2147483647 w 54"/>
                <a:gd name="T21" fmla="*/ 0 h 60"/>
                <a:gd name="T22" fmla="*/ 2147483647 w 54"/>
                <a:gd name="T23" fmla="*/ 2147483647 h 60"/>
                <a:gd name="T24" fmla="*/ 2147483647 w 54"/>
                <a:gd name="T25" fmla="*/ 2147483647 h 60"/>
                <a:gd name="T26" fmla="*/ 2147483647 w 54"/>
                <a:gd name="T27" fmla="*/ 2147483647 h 60"/>
                <a:gd name="T28" fmla="*/ 2147483647 w 54"/>
                <a:gd name="T29" fmla="*/ 2147483647 h 60"/>
                <a:gd name="T30" fmla="*/ 2147483647 w 54"/>
                <a:gd name="T31" fmla="*/ 2147483647 h 60"/>
                <a:gd name="T32" fmla="*/ 0 w 54"/>
                <a:gd name="T33" fmla="*/ 2147483647 h 60"/>
                <a:gd name="T34" fmla="*/ 0 w 54"/>
                <a:gd name="T35" fmla="*/ 2147483647 h 60"/>
                <a:gd name="T36" fmla="*/ 0 w 54"/>
                <a:gd name="T37" fmla="*/ 2147483647 h 60"/>
                <a:gd name="T38" fmla="*/ 2147483647 w 54"/>
                <a:gd name="T39" fmla="*/ 2147483647 h 60"/>
                <a:gd name="T40" fmla="*/ 2147483647 w 54"/>
                <a:gd name="T41" fmla="*/ 2147483647 h 60"/>
                <a:gd name="T42" fmla="*/ 2147483647 w 54"/>
                <a:gd name="T43" fmla="*/ 2147483647 h 60"/>
                <a:gd name="T44" fmla="*/ 2147483647 w 54"/>
                <a:gd name="T45" fmla="*/ 2147483647 h 60"/>
                <a:gd name="T46" fmla="*/ 2147483647 w 54"/>
                <a:gd name="T47" fmla="*/ 2147483647 h 60"/>
                <a:gd name="T48" fmla="*/ 2147483647 w 54"/>
                <a:gd name="T49" fmla="*/ 2147483647 h 60"/>
                <a:gd name="T50" fmla="*/ 2147483647 w 54"/>
                <a:gd name="T51" fmla="*/ 2147483647 h 60"/>
                <a:gd name="T52" fmla="*/ 2147483647 w 54"/>
                <a:gd name="T53" fmla="*/ 2147483647 h 60"/>
                <a:gd name="T54" fmla="*/ 2147483647 w 54"/>
                <a:gd name="T55" fmla="*/ 2147483647 h 60"/>
                <a:gd name="T56" fmla="*/ 2147483647 w 54"/>
                <a:gd name="T57" fmla="*/ 2147483647 h 60"/>
                <a:gd name="T58" fmla="*/ 2147483647 w 54"/>
                <a:gd name="T59" fmla="*/ 2147483647 h 60"/>
                <a:gd name="T60" fmla="*/ 2147483647 w 54"/>
                <a:gd name="T61" fmla="*/ 2147483647 h 60"/>
                <a:gd name="T62" fmla="*/ 2147483647 w 54"/>
                <a:gd name="T63" fmla="*/ 2147483647 h 60"/>
                <a:gd name="T64" fmla="*/ 2147483647 w 54"/>
                <a:gd name="T65" fmla="*/ 2147483647 h 60"/>
                <a:gd name="T66" fmla="*/ 2147483647 w 54"/>
                <a:gd name="T67" fmla="*/ 2147483647 h 60"/>
                <a:gd name="T68" fmla="*/ 2147483647 w 54"/>
                <a:gd name="T69" fmla="*/ 2147483647 h 60"/>
                <a:gd name="T70" fmla="*/ 2147483647 w 54"/>
                <a:gd name="T71" fmla="*/ 2147483647 h 60"/>
                <a:gd name="T72" fmla="*/ 2147483647 w 54"/>
                <a:gd name="T73" fmla="*/ 2147483647 h 60"/>
                <a:gd name="T74" fmla="*/ 2147483647 w 54"/>
                <a:gd name="T75" fmla="*/ 2147483647 h 60"/>
                <a:gd name="T76" fmla="*/ 2147483647 w 54"/>
                <a:gd name="T77" fmla="*/ 2147483647 h 60"/>
                <a:gd name="T78" fmla="*/ 2147483647 w 54"/>
                <a:gd name="T79" fmla="*/ 2147483647 h 60"/>
                <a:gd name="T80" fmla="*/ 2147483647 w 54"/>
                <a:gd name="T81" fmla="*/ 2147483647 h 60"/>
                <a:gd name="T82" fmla="*/ 2147483647 w 54"/>
                <a:gd name="T83" fmla="*/ 2147483647 h 60"/>
                <a:gd name="T84" fmla="*/ 2147483647 w 54"/>
                <a:gd name="T85" fmla="*/ 2147483647 h 60"/>
                <a:gd name="T86" fmla="*/ 2147483647 w 54"/>
                <a:gd name="T87" fmla="*/ 2147483647 h 60"/>
                <a:gd name="T88" fmla="*/ 2147483647 w 54"/>
                <a:gd name="T89" fmla="*/ 2147483647 h 60"/>
                <a:gd name="T90" fmla="*/ 2147483647 w 54"/>
                <a:gd name="T91" fmla="*/ 2147483647 h 60"/>
                <a:gd name="T92" fmla="*/ 2147483647 w 54"/>
                <a:gd name="T93" fmla="*/ 2147483647 h 60"/>
                <a:gd name="T94" fmla="*/ 2147483647 w 54"/>
                <a:gd name="T95" fmla="*/ 2147483647 h 60"/>
                <a:gd name="T96" fmla="*/ 2147483647 w 54"/>
                <a:gd name="T97" fmla="*/ 2147483647 h 60"/>
                <a:gd name="T98" fmla="*/ 2147483647 w 54"/>
                <a:gd name="T99" fmla="*/ 2147483647 h 60"/>
                <a:gd name="T100" fmla="*/ 2147483647 w 54"/>
                <a:gd name="T101" fmla="*/ 2147483647 h 6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"/>
                <a:gd name="T154" fmla="*/ 0 h 60"/>
                <a:gd name="T155" fmla="*/ 54 w 54"/>
                <a:gd name="T156" fmla="*/ 60 h 6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" h="60">
                  <a:moveTo>
                    <a:pt x="38" y="22"/>
                  </a:moveTo>
                  <a:lnTo>
                    <a:pt x="35" y="20"/>
                  </a:lnTo>
                  <a:lnTo>
                    <a:pt x="32" y="18"/>
                  </a:lnTo>
                  <a:lnTo>
                    <a:pt x="31" y="16"/>
                  </a:lnTo>
                  <a:lnTo>
                    <a:pt x="30" y="14"/>
                  </a:lnTo>
                  <a:lnTo>
                    <a:pt x="30" y="10"/>
                  </a:lnTo>
                  <a:lnTo>
                    <a:pt x="27" y="6"/>
                  </a:lnTo>
                  <a:lnTo>
                    <a:pt x="25" y="2"/>
                  </a:lnTo>
                  <a:lnTo>
                    <a:pt x="22" y="1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6"/>
                  </a:lnTo>
                  <a:lnTo>
                    <a:pt x="3" y="6"/>
                  </a:lnTo>
                  <a:lnTo>
                    <a:pt x="2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7" y="22"/>
                  </a:lnTo>
                  <a:lnTo>
                    <a:pt x="12" y="24"/>
                  </a:lnTo>
                  <a:lnTo>
                    <a:pt x="18" y="25"/>
                  </a:lnTo>
                  <a:lnTo>
                    <a:pt x="22" y="27"/>
                  </a:lnTo>
                  <a:lnTo>
                    <a:pt x="26" y="29"/>
                  </a:lnTo>
                  <a:lnTo>
                    <a:pt x="27" y="31"/>
                  </a:lnTo>
                  <a:lnTo>
                    <a:pt x="28" y="33"/>
                  </a:lnTo>
                  <a:lnTo>
                    <a:pt x="28" y="35"/>
                  </a:lnTo>
                  <a:lnTo>
                    <a:pt x="27" y="38"/>
                  </a:lnTo>
                  <a:lnTo>
                    <a:pt x="22" y="41"/>
                  </a:lnTo>
                  <a:lnTo>
                    <a:pt x="17" y="43"/>
                  </a:lnTo>
                  <a:lnTo>
                    <a:pt x="14" y="44"/>
                  </a:lnTo>
                  <a:lnTo>
                    <a:pt x="12" y="45"/>
                  </a:lnTo>
                  <a:lnTo>
                    <a:pt x="11" y="47"/>
                  </a:lnTo>
                  <a:lnTo>
                    <a:pt x="10" y="48"/>
                  </a:lnTo>
                  <a:lnTo>
                    <a:pt x="11" y="50"/>
                  </a:lnTo>
                  <a:lnTo>
                    <a:pt x="12" y="53"/>
                  </a:lnTo>
                  <a:lnTo>
                    <a:pt x="14" y="55"/>
                  </a:lnTo>
                  <a:lnTo>
                    <a:pt x="17" y="57"/>
                  </a:lnTo>
                  <a:lnTo>
                    <a:pt x="22" y="59"/>
                  </a:lnTo>
                  <a:lnTo>
                    <a:pt x="27" y="60"/>
                  </a:lnTo>
                  <a:lnTo>
                    <a:pt x="38" y="55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4" y="43"/>
                  </a:lnTo>
                  <a:lnTo>
                    <a:pt x="54" y="39"/>
                  </a:lnTo>
                  <a:lnTo>
                    <a:pt x="53" y="35"/>
                  </a:lnTo>
                  <a:lnTo>
                    <a:pt x="51" y="31"/>
                  </a:lnTo>
                  <a:lnTo>
                    <a:pt x="48" y="27"/>
                  </a:lnTo>
                  <a:lnTo>
                    <a:pt x="43" y="24"/>
                  </a:lnTo>
                  <a:lnTo>
                    <a:pt x="38" y="2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715848" y="3856484"/>
              <a:ext cx="16072" cy="16081"/>
            </a:xfrm>
            <a:custGeom>
              <a:avLst/>
              <a:gdLst>
                <a:gd name="T0" fmla="*/ 2147483647 w 54"/>
                <a:gd name="T1" fmla="*/ 2147483647 h 60"/>
                <a:gd name="T2" fmla="*/ 2147483647 w 54"/>
                <a:gd name="T3" fmla="*/ 2147483647 h 60"/>
                <a:gd name="T4" fmla="*/ 2147483647 w 54"/>
                <a:gd name="T5" fmla="*/ 2147483647 h 60"/>
                <a:gd name="T6" fmla="*/ 2147483647 w 54"/>
                <a:gd name="T7" fmla="*/ 2147483647 h 60"/>
                <a:gd name="T8" fmla="*/ 2147483647 w 54"/>
                <a:gd name="T9" fmla="*/ 2147483647 h 60"/>
                <a:gd name="T10" fmla="*/ 2147483647 w 54"/>
                <a:gd name="T11" fmla="*/ 2147483647 h 60"/>
                <a:gd name="T12" fmla="*/ 2147483647 w 54"/>
                <a:gd name="T13" fmla="*/ 2147483647 h 60"/>
                <a:gd name="T14" fmla="*/ 2147483647 w 54"/>
                <a:gd name="T15" fmla="*/ 2147483647 h 60"/>
                <a:gd name="T16" fmla="*/ 2147483647 w 54"/>
                <a:gd name="T17" fmla="*/ 2147483647 h 60"/>
                <a:gd name="T18" fmla="*/ 2147483647 w 54"/>
                <a:gd name="T19" fmla="*/ 0 h 60"/>
                <a:gd name="T20" fmla="*/ 2147483647 w 54"/>
                <a:gd name="T21" fmla="*/ 0 h 60"/>
                <a:gd name="T22" fmla="*/ 2147483647 w 54"/>
                <a:gd name="T23" fmla="*/ 2147483647 h 60"/>
                <a:gd name="T24" fmla="*/ 2147483647 w 54"/>
                <a:gd name="T25" fmla="*/ 2147483647 h 60"/>
                <a:gd name="T26" fmla="*/ 2147483647 w 54"/>
                <a:gd name="T27" fmla="*/ 2147483647 h 60"/>
                <a:gd name="T28" fmla="*/ 2147483647 w 54"/>
                <a:gd name="T29" fmla="*/ 2147483647 h 60"/>
                <a:gd name="T30" fmla="*/ 2147483647 w 54"/>
                <a:gd name="T31" fmla="*/ 2147483647 h 60"/>
                <a:gd name="T32" fmla="*/ 0 w 54"/>
                <a:gd name="T33" fmla="*/ 2147483647 h 60"/>
                <a:gd name="T34" fmla="*/ 0 w 54"/>
                <a:gd name="T35" fmla="*/ 2147483647 h 60"/>
                <a:gd name="T36" fmla="*/ 0 w 54"/>
                <a:gd name="T37" fmla="*/ 2147483647 h 60"/>
                <a:gd name="T38" fmla="*/ 2147483647 w 54"/>
                <a:gd name="T39" fmla="*/ 2147483647 h 60"/>
                <a:gd name="T40" fmla="*/ 2147483647 w 54"/>
                <a:gd name="T41" fmla="*/ 2147483647 h 60"/>
                <a:gd name="T42" fmla="*/ 2147483647 w 54"/>
                <a:gd name="T43" fmla="*/ 2147483647 h 60"/>
                <a:gd name="T44" fmla="*/ 2147483647 w 54"/>
                <a:gd name="T45" fmla="*/ 2147483647 h 60"/>
                <a:gd name="T46" fmla="*/ 2147483647 w 54"/>
                <a:gd name="T47" fmla="*/ 2147483647 h 60"/>
                <a:gd name="T48" fmla="*/ 2147483647 w 54"/>
                <a:gd name="T49" fmla="*/ 2147483647 h 60"/>
                <a:gd name="T50" fmla="*/ 2147483647 w 54"/>
                <a:gd name="T51" fmla="*/ 2147483647 h 60"/>
                <a:gd name="T52" fmla="*/ 2147483647 w 54"/>
                <a:gd name="T53" fmla="*/ 2147483647 h 60"/>
                <a:gd name="T54" fmla="*/ 2147483647 w 54"/>
                <a:gd name="T55" fmla="*/ 2147483647 h 60"/>
                <a:gd name="T56" fmla="*/ 2147483647 w 54"/>
                <a:gd name="T57" fmla="*/ 2147483647 h 60"/>
                <a:gd name="T58" fmla="*/ 2147483647 w 54"/>
                <a:gd name="T59" fmla="*/ 2147483647 h 60"/>
                <a:gd name="T60" fmla="*/ 2147483647 w 54"/>
                <a:gd name="T61" fmla="*/ 2147483647 h 60"/>
                <a:gd name="T62" fmla="*/ 2147483647 w 54"/>
                <a:gd name="T63" fmla="*/ 2147483647 h 60"/>
                <a:gd name="T64" fmla="*/ 2147483647 w 54"/>
                <a:gd name="T65" fmla="*/ 2147483647 h 60"/>
                <a:gd name="T66" fmla="*/ 2147483647 w 54"/>
                <a:gd name="T67" fmla="*/ 2147483647 h 60"/>
                <a:gd name="T68" fmla="*/ 2147483647 w 54"/>
                <a:gd name="T69" fmla="*/ 2147483647 h 60"/>
                <a:gd name="T70" fmla="*/ 2147483647 w 54"/>
                <a:gd name="T71" fmla="*/ 2147483647 h 60"/>
                <a:gd name="T72" fmla="*/ 2147483647 w 54"/>
                <a:gd name="T73" fmla="*/ 2147483647 h 60"/>
                <a:gd name="T74" fmla="*/ 2147483647 w 54"/>
                <a:gd name="T75" fmla="*/ 2147483647 h 60"/>
                <a:gd name="T76" fmla="*/ 2147483647 w 54"/>
                <a:gd name="T77" fmla="*/ 2147483647 h 60"/>
                <a:gd name="T78" fmla="*/ 2147483647 w 54"/>
                <a:gd name="T79" fmla="*/ 2147483647 h 60"/>
                <a:gd name="T80" fmla="*/ 2147483647 w 54"/>
                <a:gd name="T81" fmla="*/ 2147483647 h 60"/>
                <a:gd name="T82" fmla="*/ 2147483647 w 54"/>
                <a:gd name="T83" fmla="*/ 2147483647 h 60"/>
                <a:gd name="T84" fmla="*/ 2147483647 w 54"/>
                <a:gd name="T85" fmla="*/ 2147483647 h 60"/>
                <a:gd name="T86" fmla="*/ 2147483647 w 54"/>
                <a:gd name="T87" fmla="*/ 2147483647 h 60"/>
                <a:gd name="T88" fmla="*/ 2147483647 w 54"/>
                <a:gd name="T89" fmla="*/ 2147483647 h 60"/>
                <a:gd name="T90" fmla="*/ 2147483647 w 54"/>
                <a:gd name="T91" fmla="*/ 2147483647 h 60"/>
                <a:gd name="T92" fmla="*/ 2147483647 w 54"/>
                <a:gd name="T93" fmla="*/ 2147483647 h 60"/>
                <a:gd name="T94" fmla="*/ 2147483647 w 54"/>
                <a:gd name="T95" fmla="*/ 2147483647 h 60"/>
                <a:gd name="T96" fmla="*/ 2147483647 w 54"/>
                <a:gd name="T97" fmla="*/ 2147483647 h 60"/>
                <a:gd name="T98" fmla="*/ 2147483647 w 54"/>
                <a:gd name="T99" fmla="*/ 2147483647 h 60"/>
                <a:gd name="T100" fmla="*/ 2147483647 w 54"/>
                <a:gd name="T101" fmla="*/ 2147483647 h 6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"/>
                <a:gd name="T154" fmla="*/ 0 h 60"/>
                <a:gd name="T155" fmla="*/ 54 w 54"/>
                <a:gd name="T156" fmla="*/ 60 h 6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" h="60">
                  <a:moveTo>
                    <a:pt x="38" y="22"/>
                  </a:moveTo>
                  <a:lnTo>
                    <a:pt x="35" y="20"/>
                  </a:lnTo>
                  <a:lnTo>
                    <a:pt x="32" y="18"/>
                  </a:lnTo>
                  <a:lnTo>
                    <a:pt x="31" y="16"/>
                  </a:lnTo>
                  <a:lnTo>
                    <a:pt x="30" y="14"/>
                  </a:lnTo>
                  <a:lnTo>
                    <a:pt x="30" y="10"/>
                  </a:lnTo>
                  <a:lnTo>
                    <a:pt x="27" y="6"/>
                  </a:lnTo>
                  <a:lnTo>
                    <a:pt x="25" y="2"/>
                  </a:lnTo>
                  <a:lnTo>
                    <a:pt x="22" y="1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6"/>
                  </a:lnTo>
                  <a:lnTo>
                    <a:pt x="3" y="6"/>
                  </a:lnTo>
                  <a:lnTo>
                    <a:pt x="2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7" y="22"/>
                  </a:lnTo>
                  <a:lnTo>
                    <a:pt x="12" y="24"/>
                  </a:lnTo>
                  <a:lnTo>
                    <a:pt x="18" y="25"/>
                  </a:lnTo>
                  <a:lnTo>
                    <a:pt x="22" y="27"/>
                  </a:lnTo>
                  <a:lnTo>
                    <a:pt x="26" y="29"/>
                  </a:lnTo>
                  <a:lnTo>
                    <a:pt x="27" y="31"/>
                  </a:lnTo>
                  <a:lnTo>
                    <a:pt x="28" y="33"/>
                  </a:lnTo>
                  <a:lnTo>
                    <a:pt x="28" y="35"/>
                  </a:lnTo>
                  <a:lnTo>
                    <a:pt x="27" y="38"/>
                  </a:lnTo>
                  <a:lnTo>
                    <a:pt x="22" y="41"/>
                  </a:lnTo>
                  <a:lnTo>
                    <a:pt x="17" y="43"/>
                  </a:lnTo>
                  <a:lnTo>
                    <a:pt x="14" y="44"/>
                  </a:lnTo>
                  <a:lnTo>
                    <a:pt x="12" y="45"/>
                  </a:lnTo>
                  <a:lnTo>
                    <a:pt x="11" y="47"/>
                  </a:lnTo>
                  <a:lnTo>
                    <a:pt x="10" y="48"/>
                  </a:lnTo>
                  <a:lnTo>
                    <a:pt x="11" y="50"/>
                  </a:lnTo>
                  <a:lnTo>
                    <a:pt x="12" y="53"/>
                  </a:lnTo>
                  <a:lnTo>
                    <a:pt x="14" y="55"/>
                  </a:lnTo>
                  <a:lnTo>
                    <a:pt x="17" y="57"/>
                  </a:lnTo>
                  <a:lnTo>
                    <a:pt x="22" y="59"/>
                  </a:lnTo>
                  <a:lnTo>
                    <a:pt x="27" y="60"/>
                  </a:lnTo>
                  <a:lnTo>
                    <a:pt x="38" y="55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4" y="43"/>
                  </a:lnTo>
                  <a:lnTo>
                    <a:pt x="54" y="39"/>
                  </a:lnTo>
                  <a:lnTo>
                    <a:pt x="53" y="35"/>
                  </a:lnTo>
                  <a:lnTo>
                    <a:pt x="51" y="31"/>
                  </a:lnTo>
                  <a:lnTo>
                    <a:pt x="48" y="27"/>
                  </a:lnTo>
                  <a:lnTo>
                    <a:pt x="43" y="24"/>
                  </a:lnTo>
                  <a:lnTo>
                    <a:pt x="38" y="2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691739" y="3864525"/>
              <a:ext cx="24108" cy="8040"/>
            </a:xfrm>
            <a:custGeom>
              <a:avLst/>
              <a:gdLst>
                <a:gd name="T0" fmla="*/ 2147483647 w 77"/>
                <a:gd name="T1" fmla="*/ 2147483647 h 53"/>
                <a:gd name="T2" fmla="*/ 2147483647 w 77"/>
                <a:gd name="T3" fmla="*/ 2147483647 h 53"/>
                <a:gd name="T4" fmla="*/ 2147483647 w 77"/>
                <a:gd name="T5" fmla="*/ 2147483647 h 53"/>
                <a:gd name="T6" fmla="*/ 2147483647 w 77"/>
                <a:gd name="T7" fmla="*/ 2147483647 h 53"/>
                <a:gd name="T8" fmla="*/ 2147483647 w 77"/>
                <a:gd name="T9" fmla="*/ 2147483647 h 53"/>
                <a:gd name="T10" fmla="*/ 2147483647 w 77"/>
                <a:gd name="T11" fmla="*/ 2147483647 h 53"/>
                <a:gd name="T12" fmla="*/ 2147483647 w 77"/>
                <a:gd name="T13" fmla="*/ 2147483647 h 53"/>
                <a:gd name="T14" fmla="*/ 2147483647 w 77"/>
                <a:gd name="T15" fmla="*/ 1044587759 h 53"/>
                <a:gd name="T16" fmla="*/ 2147483647 w 77"/>
                <a:gd name="T17" fmla="*/ 0 h 53"/>
                <a:gd name="T18" fmla="*/ 2147483647 w 77"/>
                <a:gd name="T19" fmla="*/ 0 h 53"/>
                <a:gd name="T20" fmla="*/ 2147483647 w 77"/>
                <a:gd name="T21" fmla="*/ 1044587759 h 53"/>
                <a:gd name="T22" fmla="*/ 2147483647 w 77"/>
                <a:gd name="T23" fmla="*/ 2083394383 h 53"/>
                <a:gd name="T24" fmla="*/ 2147483647 w 77"/>
                <a:gd name="T25" fmla="*/ 2147483647 h 53"/>
                <a:gd name="T26" fmla="*/ 2147483647 w 77"/>
                <a:gd name="T27" fmla="*/ 2147483647 h 53"/>
                <a:gd name="T28" fmla="*/ 2147483647 w 77"/>
                <a:gd name="T29" fmla="*/ 2147483647 h 53"/>
                <a:gd name="T30" fmla="*/ 2147483647 w 77"/>
                <a:gd name="T31" fmla="*/ 2147483647 h 53"/>
                <a:gd name="T32" fmla="*/ 2147483647 w 77"/>
                <a:gd name="T33" fmla="*/ 2147483647 h 53"/>
                <a:gd name="T34" fmla="*/ 2147483647 w 77"/>
                <a:gd name="T35" fmla="*/ 2147483647 h 53"/>
                <a:gd name="T36" fmla="*/ 2147483647 w 77"/>
                <a:gd name="T37" fmla="*/ 2147483647 h 53"/>
                <a:gd name="T38" fmla="*/ 2147483647 w 77"/>
                <a:gd name="T39" fmla="*/ 2147483647 h 53"/>
                <a:gd name="T40" fmla="*/ 2147483647 w 77"/>
                <a:gd name="T41" fmla="*/ 2147483647 h 53"/>
                <a:gd name="T42" fmla="*/ 2147483647 w 77"/>
                <a:gd name="T43" fmla="*/ 2147483647 h 53"/>
                <a:gd name="T44" fmla="*/ 2147483647 w 77"/>
                <a:gd name="T45" fmla="*/ 2147483647 h 53"/>
                <a:gd name="T46" fmla="*/ 2147483647 w 77"/>
                <a:gd name="T47" fmla="*/ 2147483647 h 53"/>
                <a:gd name="T48" fmla="*/ 2147483647 w 77"/>
                <a:gd name="T49" fmla="*/ 2147483647 h 53"/>
                <a:gd name="T50" fmla="*/ 0 w 77"/>
                <a:gd name="T51" fmla="*/ 2147483647 h 53"/>
                <a:gd name="T52" fmla="*/ 0 w 77"/>
                <a:gd name="T53" fmla="*/ 2147483647 h 53"/>
                <a:gd name="T54" fmla="*/ 2147483647 w 77"/>
                <a:gd name="T55" fmla="*/ 2147483647 h 53"/>
                <a:gd name="T56" fmla="*/ 2147483647 w 77"/>
                <a:gd name="T57" fmla="*/ 2147483647 h 53"/>
                <a:gd name="T58" fmla="*/ 2147483647 w 77"/>
                <a:gd name="T59" fmla="*/ 2147483647 h 53"/>
                <a:gd name="T60" fmla="*/ 2147483647 w 77"/>
                <a:gd name="T61" fmla="*/ 2147483647 h 53"/>
                <a:gd name="T62" fmla="*/ 2147483647 w 77"/>
                <a:gd name="T63" fmla="*/ 2147483647 h 53"/>
                <a:gd name="T64" fmla="*/ 2147483647 w 77"/>
                <a:gd name="T65" fmla="*/ 2147483647 h 53"/>
                <a:gd name="T66" fmla="*/ 2147483647 w 77"/>
                <a:gd name="T67" fmla="*/ 2147483647 h 53"/>
                <a:gd name="T68" fmla="*/ 2147483647 w 77"/>
                <a:gd name="T69" fmla="*/ 2147483647 h 53"/>
                <a:gd name="T70" fmla="*/ 2147483647 w 77"/>
                <a:gd name="T71" fmla="*/ 2147483647 h 53"/>
                <a:gd name="T72" fmla="*/ 2147483647 w 77"/>
                <a:gd name="T73" fmla="*/ 2147483647 h 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7"/>
                <a:gd name="T112" fmla="*/ 0 h 53"/>
                <a:gd name="T113" fmla="*/ 77 w 77"/>
                <a:gd name="T114" fmla="*/ 53 h 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7" h="53">
                  <a:moveTo>
                    <a:pt x="55" y="20"/>
                  </a:moveTo>
                  <a:lnTo>
                    <a:pt x="54" y="15"/>
                  </a:lnTo>
                  <a:lnTo>
                    <a:pt x="51" y="10"/>
                  </a:lnTo>
                  <a:lnTo>
                    <a:pt x="49" y="8"/>
                  </a:lnTo>
                  <a:lnTo>
                    <a:pt x="47" y="6"/>
                  </a:lnTo>
                  <a:lnTo>
                    <a:pt x="49" y="5"/>
                  </a:lnTo>
                  <a:lnTo>
                    <a:pt x="50" y="4"/>
                  </a:lnTo>
                  <a:lnTo>
                    <a:pt x="57" y="1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7" y="1"/>
                  </a:lnTo>
                  <a:lnTo>
                    <a:pt x="69" y="2"/>
                  </a:lnTo>
                  <a:lnTo>
                    <a:pt x="71" y="4"/>
                  </a:lnTo>
                  <a:lnTo>
                    <a:pt x="75" y="13"/>
                  </a:lnTo>
                  <a:lnTo>
                    <a:pt x="77" y="21"/>
                  </a:lnTo>
                  <a:lnTo>
                    <a:pt x="77" y="25"/>
                  </a:lnTo>
                  <a:lnTo>
                    <a:pt x="76" y="28"/>
                  </a:lnTo>
                  <a:lnTo>
                    <a:pt x="74" y="30"/>
                  </a:lnTo>
                  <a:lnTo>
                    <a:pt x="71" y="31"/>
                  </a:lnTo>
                  <a:lnTo>
                    <a:pt x="55" y="39"/>
                  </a:lnTo>
                  <a:lnTo>
                    <a:pt x="38" y="46"/>
                  </a:lnTo>
                  <a:lnTo>
                    <a:pt x="29" y="49"/>
                  </a:lnTo>
                  <a:lnTo>
                    <a:pt x="20" y="51"/>
                  </a:lnTo>
                  <a:lnTo>
                    <a:pt x="11" y="53"/>
                  </a:lnTo>
                  <a:lnTo>
                    <a:pt x="1" y="53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1" y="43"/>
                  </a:lnTo>
                  <a:lnTo>
                    <a:pt x="3" y="40"/>
                  </a:lnTo>
                  <a:lnTo>
                    <a:pt x="10" y="37"/>
                  </a:lnTo>
                  <a:lnTo>
                    <a:pt x="20" y="34"/>
                  </a:lnTo>
                  <a:lnTo>
                    <a:pt x="30" y="32"/>
                  </a:lnTo>
                  <a:lnTo>
                    <a:pt x="40" y="29"/>
                  </a:lnTo>
                  <a:lnTo>
                    <a:pt x="44" y="27"/>
                  </a:lnTo>
                  <a:lnTo>
                    <a:pt x="49" y="25"/>
                  </a:lnTo>
                  <a:lnTo>
                    <a:pt x="53" y="23"/>
                  </a:lnTo>
                  <a:lnTo>
                    <a:pt x="55" y="2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675667" y="3864525"/>
              <a:ext cx="16072" cy="16081"/>
            </a:xfrm>
            <a:custGeom>
              <a:avLst/>
              <a:gdLst>
                <a:gd name="T0" fmla="*/ 2147483647 w 55"/>
                <a:gd name="T1" fmla="*/ 2147483647 h 70"/>
                <a:gd name="T2" fmla="*/ 2147483647 w 55"/>
                <a:gd name="T3" fmla="*/ 2147483647 h 70"/>
                <a:gd name="T4" fmla="*/ 2147483647 w 55"/>
                <a:gd name="T5" fmla="*/ 2147483647 h 70"/>
                <a:gd name="T6" fmla="*/ 2147483647 w 55"/>
                <a:gd name="T7" fmla="*/ 0 h 70"/>
                <a:gd name="T8" fmla="*/ 2147483647 w 55"/>
                <a:gd name="T9" fmla="*/ 2147483647 h 70"/>
                <a:gd name="T10" fmla="*/ 2147483647 w 55"/>
                <a:gd name="T11" fmla="*/ 2147483647 h 70"/>
                <a:gd name="T12" fmla="*/ 2147483647 w 55"/>
                <a:gd name="T13" fmla="*/ 2147483647 h 70"/>
                <a:gd name="T14" fmla="*/ 2147483647 w 55"/>
                <a:gd name="T15" fmla="*/ 2147483647 h 70"/>
                <a:gd name="T16" fmla="*/ 2147483647 w 55"/>
                <a:gd name="T17" fmla="*/ 2147483647 h 70"/>
                <a:gd name="T18" fmla="*/ 2147483647 w 55"/>
                <a:gd name="T19" fmla="*/ 2147483647 h 70"/>
                <a:gd name="T20" fmla="*/ 2147483647 w 55"/>
                <a:gd name="T21" fmla="*/ 2147483647 h 70"/>
                <a:gd name="T22" fmla="*/ 2147483647 w 55"/>
                <a:gd name="T23" fmla="*/ 2147483647 h 70"/>
                <a:gd name="T24" fmla="*/ 0 w 55"/>
                <a:gd name="T25" fmla="*/ 2147483647 h 70"/>
                <a:gd name="T26" fmla="*/ 2147483647 w 55"/>
                <a:gd name="T27" fmla="*/ 2147483647 h 70"/>
                <a:gd name="T28" fmla="*/ 2147483647 w 55"/>
                <a:gd name="T29" fmla="*/ 2147483647 h 70"/>
                <a:gd name="T30" fmla="*/ 2147483647 w 55"/>
                <a:gd name="T31" fmla="*/ 2147483647 h 70"/>
                <a:gd name="T32" fmla="*/ 2147483647 w 55"/>
                <a:gd name="T33" fmla="*/ 2147483647 h 70"/>
                <a:gd name="T34" fmla="*/ 2147483647 w 55"/>
                <a:gd name="T35" fmla="*/ 2147483647 h 70"/>
                <a:gd name="T36" fmla="*/ 2147483647 w 55"/>
                <a:gd name="T37" fmla="*/ 2147483647 h 70"/>
                <a:gd name="T38" fmla="*/ 2147483647 w 55"/>
                <a:gd name="T39" fmla="*/ 2147483647 h 70"/>
                <a:gd name="T40" fmla="*/ 2147483647 w 55"/>
                <a:gd name="T41" fmla="*/ 2147483647 h 70"/>
                <a:gd name="T42" fmla="*/ 2147483647 w 55"/>
                <a:gd name="T43" fmla="*/ 2147483647 h 70"/>
                <a:gd name="T44" fmla="*/ 2147483647 w 55"/>
                <a:gd name="T45" fmla="*/ 2147483647 h 70"/>
                <a:gd name="T46" fmla="*/ 2147483647 w 55"/>
                <a:gd name="T47" fmla="*/ 2147483647 h 70"/>
                <a:gd name="T48" fmla="*/ 2147483647 w 55"/>
                <a:gd name="T49" fmla="*/ 2147483647 h 70"/>
                <a:gd name="T50" fmla="*/ 2147483647 w 55"/>
                <a:gd name="T51" fmla="*/ 2147483647 h 70"/>
                <a:gd name="T52" fmla="*/ 2147483647 w 55"/>
                <a:gd name="T53" fmla="*/ 2147483647 h 70"/>
                <a:gd name="T54" fmla="*/ 2147483647 w 55"/>
                <a:gd name="T55" fmla="*/ 2147483647 h 70"/>
                <a:gd name="T56" fmla="*/ 2147483647 w 55"/>
                <a:gd name="T57" fmla="*/ 2147483647 h 70"/>
                <a:gd name="T58" fmla="*/ 2147483647 w 55"/>
                <a:gd name="T59" fmla="*/ 2147483647 h 70"/>
                <a:gd name="T60" fmla="*/ 2147483647 w 55"/>
                <a:gd name="T61" fmla="*/ 2147483647 h 70"/>
                <a:gd name="T62" fmla="*/ 2147483647 w 55"/>
                <a:gd name="T63" fmla="*/ 2147483647 h 70"/>
                <a:gd name="T64" fmla="*/ 2147483647 w 55"/>
                <a:gd name="T65" fmla="*/ 2147483647 h 70"/>
                <a:gd name="T66" fmla="*/ 2147483647 w 55"/>
                <a:gd name="T67" fmla="*/ 2147483647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5"/>
                <a:gd name="T103" fmla="*/ 0 h 70"/>
                <a:gd name="T104" fmla="*/ 55 w 55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5" h="70">
                  <a:moveTo>
                    <a:pt x="33" y="16"/>
                  </a:moveTo>
                  <a:lnTo>
                    <a:pt x="34" y="12"/>
                  </a:lnTo>
                  <a:lnTo>
                    <a:pt x="33" y="9"/>
                  </a:lnTo>
                  <a:lnTo>
                    <a:pt x="31" y="6"/>
                  </a:lnTo>
                  <a:lnTo>
                    <a:pt x="28" y="4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5"/>
                  </a:lnTo>
                  <a:lnTo>
                    <a:pt x="6" y="10"/>
                  </a:lnTo>
                  <a:lnTo>
                    <a:pt x="10" y="13"/>
                  </a:lnTo>
                  <a:lnTo>
                    <a:pt x="14" y="15"/>
                  </a:lnTo>
                  <a:lnTo>
                    <a:pt x="17" y="18"/>
                  </a:lnTo>
                  <a:lnTo>
                    <a:pt x="20" y="21"/>
                  </a:lnTo>
                  <a:lnTo>
                    <a:pt x="21" y="24"/>
                  </a:lnTo>
                  <a:lnTo>
                    <a:pt x="21" y="27"/>
                  </a:lnTo>
                  <a:lnTo>
                    <a:pt x="20" y="29"/>
                  </a:lnTo>
                  <a:lnTo>
                    <a:pt x="17" y="32"/>
                  </a:lnTo>
                  <a:lnTo>
                    <a:pt x="16" y="33"/>
                  </a:lnTo>
                  <a:lnTo>
                    <a:pt x="15" y="35"/>
                  </a:lnTo>
                  <a:lnTo>
                    <a:pt x="13" y="36"/>
                  </a:lnTo>
                  <a:lnTo>
                    <a:pt x="11" y="37"/>
                  </a:lnTo>
                  <a:lnTo>
                    <a:pt x="6" y="39"/>
                  </a:lnTo>
                  <a:lnTo>
                    <a:pt x="1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7" y="51"/>
                  </a:lnTo>
                  <a:lnTo>
                    <a:pt x="12" y="54"/>
                  </a:lnTo>
                  <a:lnTo>
                    <a:pt x="12" y="57"/>
                  </a:lnTo>
                  <a:lnTo>
                    <a:pt x="12" y="59"/>
                  </a:lnTo>
                  <a:lnTo>
                    <a:pt x="16" y="60"/>
                  </a:lnTo>
                  <a:lnTo>
                    <a:pt x="20" y="61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1"/>
                  </a:lnTo>
                  <a:lnTo>
                    <a:pt x="28" y="59"/>
                  </a:lnTo>
                  <a:lnTo>
                    <a:pt x="30" y="63"/>
                  </a:lnTo>
                  <a:lnTo>
                    <a:pt x="30" y="65"/>
                  </a:lnTo>
                  <a:lnTo>
                    <a:pt x="28" y="67"/>
                  </a:lnTo>
                  <a:lnTo>
                    <a:pt x="28" y="70"/>
                  </a:lnTo>
                  <a:lnTo>
                    <a:pt x="32" y="70"/>
                  </a:lnTo>
                  <a:lnTo>
                    <a:pt x="35" y="69"/>
                  </a:lnTo>
                  <a:lnTo>
                    <a:pt x="36" y="69"/>
                  </a:lnTo>
                  <a:lnTo>
                    <a:pt x="37" y="68"/>
                  </a:lnTo>
                  <a:lnTo>
                    <a:pt x="38" y="66"/>
                  </a:lnTo>
                  <a:lnTo>
                    <a:pt x="38" y="65"/>
                  </a:lnTo>
                  <a:lnTo>
                    <a:pt x="40" y="60"/>
                  </a:lnTo>
                  <a:lnTo>
                    <a:pt x="41" y="56"/>
                  </a:lnTo>
                  <a:lnTo>
                    <a:pt x="41" y="51"/>
                  </a:lnTo>
                  <a:lnTo>
                    <a:pt x="40" y="47"/>
                  </a:lnTo>
                  <a:lnTo>
                    <a:pt x="39" y="37"/>
                  </a:lnTo>
                  <a:lnTo>
                    <a:pt x="38" y="32"/>
                  </a:lnTo>
                  <a:lnTo>
                    <a:pt x="39" y="28"/>
                  </a:lnTo>
                  <a:lnTo>
                    <a:pt x="41" y="25"/>
                  </a:lnTo>
                  <a:lnTo>
                    <a:pt x="43" y="22"/>
                  </a:lnTo>
                  <a:lnTo>
                    <a:pt x="46" y="19"/>
                  </a:lnTo>
                  <a:lnTo>
                    <a:pt x="52" y="14"/>
                  </a:lnTo>
                  <a:lnTo>
                    <a:pt x="55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49" y="6"/>
                  </a:lnTo>
                  <a:lnTo>
                    <a:pt x="46" y="6"/>
                  </a:lnTo>
                  <a:lnTo>
                    <a:pt x="39" y="5"/>
                  </a:lnTo>
                  <a:lnTo>
                    <a:pt x="33" y="5"/>
                  </a:lnTo>
                  <a:lnTo>
                    <a:pt x="33" y="10"/>
                  </a:lnTo>
                  <a:lnTo>
                    <a:pt x="33" y="1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75667" y="3864525"/>
              <a:ext cx="16072" cy="16081"/>
            </a:xfrm>
            <a:custGeom>
              <a:avLst/>
              <a:gdLst>
                <a:gd name="T0" fmla="*/ 2147483647 w 55"/>
                <a:gd name="T1" fmla="*/ 2147483647 h 70"/>
                <a:gd name="T2" fmla="*/ 2147483647 w 55"/>
                <a:gd name="T3" fmla="*/ 2147483647 h 70"/>
                <a:gd name="T4" fmla="*/ 2147483647 w 55"/>
                <a:gd name="T5" fmla="*/ 2147483647 h 70"/>
                <a:gd name="T6" fmla="*/ 2147483647 w 55"/>
                <a:gd name="T7" fmla="*/ 0 h 70"/>
                <a:gd name="T8" fmla="*/ 2147483647 w 55"/>
                <a:gd name="T9" fmla="*/ 2147483647 h 70"/>
                <a:gd name="T10" fmla="*/ 2147483647 w 55"/>
                <a:gd name="T11" fmla="*/ 2147483647 h 70"/>
                <a:gd name="T12" fmla="*/ 2147483647 w 55"/>
                <a:gd name="T13" fmla="*/ 2147483647 h 70"/>
                <a:gd name="T14" fmla="*/ 2147483647 w 55"/>
                <a:gd name="T15" fmla="*/ 2147483647 h 70"/>
                <a:gd name="T16" fmla="*/ 2147483647 w 55"/>
                <a:gd name="T17" fmla="*/ 2147483647 h 70"/>
                <a:gd name="T18" fmla="*/ 2147483647 w 55"/>
                <a:gd name="T19" fmla="*/ 2147483647 h 70"/>
                <a:gd name="T20" fmla="*/ 2147483647 w 55"/>
                <a:gd name="T21" fmla="*/ 2147483647 h 70"/>
                <a:gd name="T22" fmla="*/ 2147483647 w 55"/>
                <a:gd name="T23" fmla="*/ 2147483647 h 70"/>
                <a:gd name="T24" fmla="*/ 0 w 55"/>
                <a:gd name="T25" fmla="*/ 2147483647 h 70"/>
                <a:gd name="T26" fmla="*/ 2147483647 w 55"/>
                <a:gd name="T27" fmla="*/ 2147483647 h 70"/>
                <a:gd name="T28" fmla="*/ 2147483647 w 55"/>
                <a:gd name="T29" fmla="*/ 2147483647 h 70"/>
                <a:gd name="T30" fmla="*/ 2147483647 w 55"/>
                <a:gd name="T31" fmla="*/ 2147483647 h 70"/>
                <a:gd name="T32" fmla="*/ 2147483647 w 55"/>
                <a:gd name="T33" fmla="*/ 2147483647 h 70"/>
                <a:gd name="T34" fmla="*/ 2147483647 w 55"/>
                <a:gd name="T35" fmla="*/ 2147483647 h 70"/>
                <a:gd name="T36" fmla="*/ 2147483647 w 55"/>
                <a:gd name="T37" fmla="*/ 2147483647 h 70"/>
                <a:gd name="T38" fmla="*/ 2147483647 w 55"/>
                <a:gd name="T39" fmla="*/ 2147483647 h 70"/>
                <a:gd name="T40" fmla="*/ 2147483647 w 55"/>
                <a:gd name="T41" fmla="*/ 2147483647 h 70"/>
                <a:gd name="T42" fmla="*/ 2147483647 w 55"/>
                <a:gd name="T43" fmla="*/ 2147483647 h 70"/>
                <a:gd name="T44" fmla="*/ 2147483647 w 55"/>
                <a:gd name="T45" fmla="*/ 2147483647 h 70"/>
                <a:gd name="T46" fmla="*/ 2147483647 w 55"/>
                <a:gd name="T47" fmla="*/ 2147483647 h 70"/>
                <a:gd name="T48" fmla="*/ 2147483647 w 55"/>
                <a:gd name="T49" fmla="*/ 2147483647 h 70"/>
                <a:gd name="T50" fmla="*/ 2147483647 w 55"/>
                <a:gd name="T51" fmla="*/ 2147483647 h 70"/>
                <a:gd name="T52" fmla="*/ 2147483647 w 55"/>
                <a:gd name="T53" fmla="*/ 2147483647 h 70"/>
                <a:gd name="T54" fmla="*/ 2147483647 w 55"/>
                <a:gd name="T55" fmla="*/ 2147483647 h 70"/>
                <a:gd name="T56" fmla="*/ 2147483647 w 55"/>
                <a:gd name="T57" fmla="*/ 2147483647 h 70"/>
                <a:gd name="T58" fmla="*/ 2147483647 w 55"/>
                <a:gd name="T59" fmla="*/ 2147483647 h 70"/>
                <a:gd name="T60" fmla="*/ 2147483647 w 55"/>
                <a:gd name="T61" fmla="*/ 2147483647 h 70"/>
                <a:gd name="T62" fmla="*/ 2147483647 w 55"/>
                <a:gd name="T63" fmla="*/ 2147483647 h 70"/>
                <a:gd name="T64" fmla="*/ 2147483647 w 55"/>
                <a:gd name="T65" fmla="*/ 2147483647 h 70"/>
                <a:gd name="T66" fmla="*/ 2147483647 w 55"/>
                <a:gd name="T67" fmla="*/ 2147483647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5"/>
                <a:gd name="T103" fmla="*/ 0 h 70"/>
                <a:gd name="T104" fmla="*/ 55 w 55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5" h="70">
                  <a:moveTo>
                    <a:pt x="33" y="16"/>
                  </a:moveTo>
                  <a:lnTo>
                    <a:pt x="34" y="12"/>
                  </a:lnTo>
                  <a:lnTo>
                    <a:pt x="33" y="9"/>
                  </a:lnTo>
                  <a:lnTo>
                    <a:pt x="31" y="6"/>
                  </a:lnTo>
                  <a:lnTo>
                    <a:pt x="28" y="4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5"/>
                  </a:lnTo>
                  <a:lnTo>
                    <a:pt x="6" y="10"/>
                  </a:lnTo>
                  <a:lnTo>
                    <a:pt x="10" y="13"/>
                  </a:lnTo>
                  <a:lnTo>
                    <a:pt x="14" y="15"/>
                  </a:lnTo>
                  <a:lnTo>
                    <a:pt x="17" y="18"/>
                  </a:lnTo>
                  <a:lnTo>
                    <a:pt x="20" y="21"/>
                  </a:lnTo>
                  <a:lnTo>
                    <a:pt x="21" y="24"/>
                  </a:lnTo>
                  <a:lnTo>
                    <a:pt x="21" y="27"/>
                  </a:lnTo>
                  <a:lnTo>
                    <a:pt x="20" y="29"/>
                  </a:lnTo>
                  <a:lnTo>
                    <a:pt x="17" y="32"/>
                  </a:lnTo>
                  <a:lnTo>
                    <a:pt x="16" y="33"/>
                  </a:lnTo>
                  <a:lnTo>
                    <a:pt x="15" y="35"/>
                  </a:lnTo>
                  <a:lnTo>
                    <a:pt x="13" y="36"/>
                  </a:lnTo>
                  <a:lnTo>
                    <a:pt x="11" y="37"/>
                  </a:lnTo>
                  <a:lnTo>
                    <a:pt x="6" y="39"/>
                  </a:lnTo>
                  <a:lnTo>
                    <a:pt x="1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7" y="51"/>
                  </a:lnTo>
                  <a:lnTo>
                    <a:pt x="12" y="54"/>
                  </a:lnTo>
                  <a:lnTo>
                    <a:pt x="12" y="57"/>
                  </a:lnTo>
                  <a:lnTo>
                    <a:pt x="12" y="59"/>
                  </a:lnTo>
                  <a:lnTo>
                    <a:pt x="16" y="60"/>
                  </a:lnTo>
                  <a:lnTo>
                    <a:pt x="20" y="61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1"/>
                  </a:lnTo>
                  <a:lnTo>
                    <a:pt x="28" y="59"/>
                  </a:lnTo>
                  <a:lnTo>
                    <a:pt x="30" y="63"/>
                  </a:lnTo>
                  <a:lnTo>
                    <a:pt x="30" y="65"/>
                  </a:lnTo>
                  <a:lnTo>
                    <a:pt x="28" y="67"/>
                  </a:lnTo>
                  <a:lnTo>
                    <a:pt x="28" y="70"/>
                  </a:lnTo>
                  <a:lnTo>
                    <a:pt x="32" y="70"/>
                  </a:lnTo>
                  <a:lnTo>
                    <a:pt x="35" y="69"/>
                  </a:lnTo>
                  <a:lnTo>
                    <a:pt x="36" y="69"/>
                  </a:lnTo>
                  <a:lnTo>
                    <a:pt x="37" y="68"/>
                  </a:lnTo>
                  <a:lnTo>
                    <a:pt x="38" y="66"/>
                  </a:lnTo>
                  <a:lnTo>
                    <a:pt x="38" y="65"/>
                  </a:lnTo>
                  <a:lnTo>
                    <a:pt x="40" y="60"/>
                  </a:lnTo>
                  <a:lnTo>
                    <a:pt x="41" y="56"/>
                  </a:lnTo>
                  <a:lnTo>
                    <a:pt x="41" y="51"/>
                  </a:lnTo>
                  <a:lnTo>
                    <a:pt x="40" y="47"/>
                  </a:lnTo>
                  <a:lnTo>
                    <a:pt x="39" y="37"/>
                  </a:lnTo>
                  <a:lnTo>
                    <a:pt x="38" y="32"/>
                  </a:lnTo>
                  <a:lnTo>
                    <a:pt x="39" y="28"/>
                  </a:lnTo>
                  <a:lnTo>
                    <a:pt x="41" y="25"/>
                  </a:lnTo>
                  <a:lnTo>
                    <a:pt x="43" y="22"/>
                  </a:lnTo>
                  <a:lnTo>
                    <a:pt x="46" y="19"/>
                  </a:lnTo>
                  <a:lnTo>
                    <a:pt x="52" y="14"/>
                  </a:lnTo>
                  <a:lnTo>
                    <a:pt x="55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49" y="6"/>
                  </a:lnTo>
                  <a:lnTo>
                    <a:pt x="46" y="6"/>
                  </a:lnTo>
                  <a:lnTo>
                    <a:pt x="39" y="5"/>
                  </a:lnTo>
                  <a:lnTo>
                    <a:pt x="33" y="5"/>
                  </a:lnTo>
                  <a:lnTo>
                    <a:pt x="33" y="10"/>
                  </a:lnTo>
                  <a:lnTo>
                    <a:pt x="33" y="1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75667" y="3864525"/>
              <a:ext cx="0" cy="8040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0 w 10"/>
                <a:gd name="T5" fmla="*/ 0 h 6"/>
                <a:gd name="T6" fmla="*/ 0 w 10"/>
                <a:gd name="T7" fmla="*/ 2147483647 h 6"/>
                <a:gd name="T8" fmla="*/ 0 w 10"/>
                <a:gd name="T9" fmla="*/ 2147483647 h 6"/>
                <a:gd name="T10" fmla="*/ 0 w 10"/>
                <a:gd name="T11" fmla="*/ 2147483647 h 6"/>
                <a:gd name="T12" fmla="*/ 0 w 10"/>
                <a:gd name="T13" fmla="*/ 2147483647 h 6"/>
                <a:gd name="T14" fmla="*/ 0 w 10"/>
                <a:gd name="T15" fmla="*/ 2147483647 h 6"/>
                <a:gd name="T16" fmla="*/ 0 w 10"/>
                <a:gd name="T17" fmla="*/ 2147483647 h 6"/>
                <a:gd name="T18" fmla="*/ 0 w 10"/>
                <a:gd name="T19" fmla="*/ 2147483647 h 6"/>
                <a:gd name="T20" fmla="*/ 0 w 10"/>
                <a:gd name="T21" fmla="*/ 0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"/>
                <a:gd name="T34" fmla="*/ 0 h 6"/>
                <a:gd name="T35" fmla="*/ 0 w 10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" h="6">
                  <a:moveTo>
                    <a:pt x="10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1" y="5"/>
                  </a:lnTo>
                  <a:lnTo>
                    <a:pt x="4" y="6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0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659595" y="3864525"/>
              <a:ext cx="8036" cy="0"/>
            </a:xfrm>
            <a:custGeom>
              <a:avLst/>
              <a:gdLst>
                <a:gd name="T0" fmla="*/ 2147483647 w 28"/>
                <a:gd name="T1" fmla="*/ 0 h 19"/>
                <a:gd name="T2" fmla="*/ 2147483647 w 28"/>
                <a:gd name="T3" fmla="*/ 0 h 19"/>
                <a:gd name="T4" fmla="*/ 2147483647 w 28"/>
                <a:gd name="T5" fmla="*/ 0 h 19"/>
                <a:gd name="T6" fmla="*/ 2147483647 w 28"/>
                <a:gd name="T7" fmla="*/ 0 h 19"/>
                <a:gd name="T8" fmla="*/ 2147483647 w 28"/>
                <a:gd name="T9" fmla="*/ 0 h 19"/>
                <a:gd name="T10" fmla="*/ 2147483647 w 28"/>
                <a:gd name="T11" fmla="*/ 0 h 19"/>
                <a:gd name="T12" fmla="*/ 2147483647 w 28"/>
                <a:gd name="T13" fmla="*/ 0 h 19"/>
                <a:gd name="T14" fmla="*/ 2147483647 w 28"/>
                <a:gd name="T15" fmla="*/ 0 h 19"/>
                <a:gd name="T16" fmla="*/ 2147483647 w 28"/>
                <a:gd name="T17" fmla="*/ 0 h 19"/>
                <a:gd name="T18" fmla="*/ 2147483647 w 28"/>
                <a:gd name="T19" fmla="*/ 0 h 19"/>
                <a:gd name="T20" fmla="*/ 2147483647 w 28"/>
                <a:gd name="T21" fmla="*/ 0 h 19"/>
                <a:gd name="T22" fmla="*/ 2147483647 w 28"/>
                <a:gd name="T23" fmla="*/ 0 h 19"/>
                <a:gd name="T24" fmla="*/ 0 w 28"/>
                <a:gd name="T25" fmla="*/ 0 h 19"/>
                <a:gd name="T26" fmla="*/ 2147483647 w 28"/>
                <a:gd name="T27" fmla="*/ 0 h 19"/>
                <a:gd name="T28" fmla="*/ 2147483647 w 28"/>
                <a:gd name="T29" fmla="*/ 0 h 19"/>
                <a:gd name="T30" fmla="*/ 2147483647 w 28"/>
                <a:gd name="T31" fmla="*/ 0 h 19"/>
                <a:gd name="T32" fmla="*/ 2147483647 w 28"/>
                <a:gd name="T33" fmla="*/ 0 h 19"/>
                <a:gd name="T34" fmla="*/ 2147483647 w 28"/>
                <a:gd name="T35" fmla="*/ 0 h 19"/>
                <a:gd name="T36" fmla="*/ 2147483647 w 28"/>
                <a:gd name="T37" fmla="*/ 0 h 19"/>
                <a:gd name="T38" fmla="*/ 2147483647 w 28"/>
                <a:gd name="T39" fmla="*/ 0 h 19"/>
                <a:gd name="T40" fmla="*/ 2147483647 w 28"/>
                <a:gd name="T41" fmla="*/ 0 h 19"/>
                <a:gd name="T42" fmla="*/ 2147483647 w 28"/>
                <a:gd name="T43" fmla="*/ 0 h 19"/>
                <a:gd name="T44" fmla="*/ 2147483647 w 28"/>
                <a:gd name="T45" fmla="*/ 0 h 19"/>
                <a:gd name="T46" fmla="*/ 2147483647 w 28"/>
                <a:gd name="T47" fmla="*/ 0 h 19"/>
                <a:gd name="T48" fmla="*/ 2147483647 w 28"/>
                <a:gd name="T49" fmla="*/ 0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8"/>
                <a:gd name="T76" fmla="*/ 0 h 19"/>
                <a:gd name="T77" fmla="*/ 28 w 28"/>
                <a:gd name="T78" fmla="*/ 0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8" h="19">
                  <a:moveTo>
                    <a:pt x="27" y="3"/>
                  </a:moveTo>
                  <a:lnTo>
                    <a:pt x="24" y="2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1"/>
                  </a:lnTo>
                  <a:lnTo>
                    <a:pt x="9" y="3"/>
                  </a:lnTo>
                  <a:lnTo>
                    <a:pt x="7" y="5"/>
                  </a:lnTo>
                  <a:lnTo>
                    <a:pt x="4" y="9"/>
                  </a:lnTo>
                  <a:lnTo>
                    <a:pt x="3" y="9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3" y="19"/>
                  </a:lnTo>
                  <a:lnTo>
                    <a:pt x="4" y="19"/>
                  </a:lnTo>
                  <a:lnTo>
                    <a:pt x="9" y="19"/>
                  </a:lnTo>
                  <a:lnTo>
                    <a:pt x="14" y="18"/>
                  </a:lnTo>
                  <a:lnTo>
                    <a:pt x="18" y="17"/>
                  </a:lnTo>
                  <a:lnTo>
                    <a:pt x="22" y="15"/>
                  </a:lnTo>
                  <a:lnTo>
                    <a:pt x="25" y="13"/>
                  </a:lnTo>
                  <a:lnTo>
                    <a:pt x="27" y="10"/>
                  </a:lnTo>
                  <a:lnTo>
                    <a:pt x="28" y="7"/>
                  </a:lnTo>
                  <a:lnTo>
                    <a:pt x="27" y="3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659595" y="3864525"/>
              <a:ext cx="8036" cy="0"/>
            </a:xfrm>
            <a:custGeom>
              <a:avLst/>
              <a:gdLst>
                <a:gd name="T0" fmla="*/ 2147483647 w 28"/>
                <a:gd name="T1" fmla="*/ 0 h 19"/>
                <a:gd name="T2" fmla="*/ 2147483647 w 28"/>
                <a:gd name="T3" fmla="*/ 0 h 19"/>
                <a:gd name="T4" fmla="*/ 2147483647 w 28"/>
                <a:gd name="T5" fmla="*/ 0 h 19"/>
                <a:gd name="T6" fmla="*/ 2147483647 w 28"/>
                <a:gd name="T7" fmla="*/ 0 h 19"/>
                <a:gd name="T8" fmla="*/ 2147483647 w 28"/>
                <a:gd name="T9" fmla="*/ 0 h 19"/>
                <a:gd name="T10" fmla="*/ 2147483647 w 28"/>
                <a:gd name="T11" fmla="*/ 0 h 19"/>
                <a:gd name="T12" fmla="*/ 2147483647 w 28"/>
                <a:gd name="T13" fmla="*/ 0 h 19"/>
                <a:gd name="T14" fmla="*/ 2147483647 w 28"/>
                <a:gd name="T15" fmla="*/ 0 h 19"/>
                <a:gd name="T16" fmla="*/ 2147483647 w 28"/>
                <a:gd name="T17" fmla="*/ 0 h 19"/>
                <a:gd name="T18" fmla="*/ 2147483647 w 28"/>
                <a:gd name="T19" fmla="*/ 0 h 19"/>
                <a:gd name="T20" fmla="*/ 2147483647 w 28"/>
                <a:gd name="T21" fmla="*/ 0 h 19"/>
                <a:gd name="T22" fmla="*/ 2147483647 w 28"/>
                <a:gd name="T23" fmla="*/ 0 h 19"/>
                <a:gd name="T24" fmla="*/ 0 w 28"/>
                <a:gd name="T25" fmla="*/ 0 h 19"/>
                <a:gd name="T26" fmla="*/ 2147483647 w 28"/>
                <a:gd name="T27" fmla="*/ 0 h 19"/>
                <a:gd name="T28" fmla="*/ 2147483647 w 28"/>
                <a:gd name="T29" fmla="*/ 0 h 19"/>
                <a:gd name="T30" fmla="*/ 2147483647 w 28"/>
                <a:gd name="T31" fmla="*/ 0 h 19"/>
                <a:gd name="T32" fmla="*/ 2147483647 w 28"/>
                <a:gd name="T33" fmla="*/ 0 h 19"/>
                <a:gd name="T34" fmla="*/ 2147483647 w 28"/>
                <a:gd name="T35" fmla="*/ 0 h 19"/>
                <a:gd name="T36" fmla="*/ 2147483647 w 28"/>
                <a:gd name="T37" fmla="*/ 0 h 19"/>
                <a:gd name="T38" fmla="*/ 2147483647 w 28"/>
                <a:gd name="T39" fmla="*/ 0 h 19"/>
                <a:gd name="T40" fmla="*/ 2147483647 w 28"/>
                <a:gd name="T41" fmla="*/ 0 h 19"/>
                <a:gd name="T42" fmla="*/ 2147483647 w 28"/>
                <a:gd name="T43" fmla="*/ 0 h 19"/>
                <a:gd name="T44" fmla="*/ 2147483647 w 28"/>
                <a:gd name="T45" fmla="*/ 0 h 19"/>
                <a:gd name="T46" fmla="*/ 2147483647 w 28"/>
                <a:gd name="T47" fmla="*/ 0 h 19"/>
                <a:gd name="T48" fmla="*/ 2147483647 w 28"/>
                <a:gd name="T49" fmla="*/ 0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8"/>
                <a:gd name="T76" fmla="*/ 0 h 19"/>
                <a:gd name="T77" fmla="*/ 28 w 28"/>
                <a:gd name="T78" fmla="*/ 0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8" h="19">
                  <a:moveTo>
                    <a:pt x="27" y="3"/>
                  </a:moveTo>
                  <a:lnTo>
                    <a:pt x="24" y="2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1"/>
                  </a:lnTo>
                  <a:lnTo>
                    <a:pt x="9" y="3"/>
                  </a:lnTo>
                  <a:lnTo>
                    <a:pt x="7" y="5"/>
                  </a:lnTo>
                  <a:lnTo>
                    <a:pt x="4" y="9"/>
                  </a:lnTo>
                  <a:lnTo>
                    <a:pt x="3" y="9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3" y="19"/>
                  </a:lnTo>
                  <a:lnTo>
                    <a:pt x="4" y="19"/>
                  </a:lnTo>
                  <a:lnTo>
                    <a:pt x="9" y="19"/>
                  </a:lnTo>
                  <a:lnTo>
                    <a:pt x="14" y="18"/>
                  </a:lnTo>
                  <a:lnTo>
                    <a:pt x="18" y="17"/>
                  </a:lnTo>
                  <a:lnTo>
                    <a:pt x="22" y="15"/>
                  </a:lnTo>
                  <a:lnTo>
                    <a:pt x="25" y="13"/>
                  </a:lnTo>
                  <a:lnTo>
                    <a:pt x="27" y="10"/>
                  </a:lnTo>
                  <a:lnTo>
                    <a:pt x="28" y="7"/>
                  </a:lnTo>
                  <a:lnTo>
                    <a:pt x="27" y="3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27450" y="3864525"/>
              <a:ext cx="8036" cy="0"/>
            </a:xfrm>
            <a:custGeom>
              <a:avLst/>
              <a:gdLst>
                <a:gd name="T0" fmla="*/ 2147483647 w 5"/>
                <a:gd name="T1" fmla="*/ 0 h 5"/>
                <a:gd name="T2" fmla="*/ 2147483647 w 5"/>
                <a:gd name="T3" fmla="*/ 0 h 5"/>
                <a:gd name="T4" fmla="*/ 0 w 5"/>
                <a:gd name="T5" fmla="*/ 0 h 5"/>
                <a:gd name="T6" fmla="*/ 0 w 5"/>
                <a:gd name="T7" fmla="*/ 0 h 5"/>
                <a:gd name="T8" fmla="*/ 0 w 5"/>
                <a:gd name="T9" fmla="*/ 0 h 5"/>
                <a:gd name="T10" fmla="*/ 2147483647 w 5"/>
                <a:gd name="T11" fmla="*/ 0 h 5"/>
                <a:gd name="T12" fmla="*/ 2147483647 w 5"/>
                <a:gd name="T13" fmla="*/ 0 h 5"/>
                <a:gd name="T14" fmla="*/ 2147483647 w 5"/>
                <a:gd name="T15" fmla="*/ 0 h 5"/>
                <a:gd name="T16" fmla="*/ 2147483647 w 5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5"/>
                <a:gd name="T29" fmla="*/ 5 w 5"/>
                <a:gd name="T30" fmla="*/ 0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627450" y="3864525"/>
              <a:ext cx="8036" cy="0"/>
            </a:xfrm>
            <a:custGeom>
              <a:avLst/>
              <a:gdLst>
                <a:gd name="T0" fmla="*/ 2147483647 w 5"/>
                <a:gd name="T1" fmla="*/ 0 h 5"/>
                <a:gd name="T2" fmla="*/ 2147483647 w 5"/>
                <a:gd name="T3" fmla="*/ 0 h 5"/>
                <a:gd name="T4" fmla="*/ 0 w 5"/>
                <a:gd name="T5" fmla="*/ 0 h 5"/>
                <a:gd name="T6" fmla="*/ 0 w 5"/>
                <a:gd name="T7" fmla="*/ 0 h 5"/>
                <a:gd name="T8" fmla="*/ 0 w 5"/>
                <a:gd name="T9" fmla="*/ 0 h 5"/>
                <a:gd name="T10" fmla="*/ 2147483647 w 5"/>
                <a:gd name="T11" fmla="*/ 0 h 5"/>
                <a:gd name="T12" fmla="*/ 2147483647 w 5"/>
                <a:gd name="T13" fmla="*/ 0 h 5"/>
                <a:gd name="T14" fmla="*/ 2147483647 w 5"/>
                <a:gd name="T15" fmla="*/ 0 h 5"/>
                <a:gd name="T16" fmla="*/ 2147483647 w 5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5"/>
                <a:gd name="T29" fmla="*/ 5 w 5"/>
                <a:gd name="T30" fmla="*/ 0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611378" y="3848444"/>
              <a:ext cx="16072" cy="16081"/>
            </a:xfrm>
            <a:custGeom>
              <a:avLst/>
              <a:gdLst>
                <a:gd name="T0" fmla="*/ 2147483647 w 56"/>
                <a:gd name="T1" fmla="*/ 2147483647 h 65"/>
                <a:gd name="T2" fmla="*/ 2147483647 w 56"/>
                <a:gd name="T3" fmla="*/ 2147483647 h 65"/>
                <a:gd name="T4" fmla="*/ 2147483647 w 56"/>
                <a:gd name="T5" fmla="*/ 2147483647 h 65"/>
                <a:gd name="T6" fmla="*/ 2147483647 w 56"/>
                <a:gd name="T7" fmla="*/ 2147483647 h 65"/>
                <a:gd name="T8" fmla="*/ 2147483647 w 56"/>
                <a:gd name="T9" fmla="*/ 0 h 65"/>
                <a:gd name="T10" fmla="*/ 2147483647 w 56"/>
                <a:gd name="T11" fmla="*/ 2147483647 h 65"/>
                <a:gd name="T12" fmla="*/ 2147483647 w 56"/>
                <a:gd name="T13" fmla="*/ 2147483647 h 65"/>
                <a:gd name="T14" fmla="*/ 2147483647 w 56"/>
                <a:gd name="T15" fmla="*/ 2147483647 h 65"/>
                <a:gd name="T16" fmla="*/ 2147483647 w 56"/>
                <a:gd name="T17" fmla="*/ 2147483647 h 65"/>
                <a:gd name="T18" fmla="*/ 2147483647 w 56"/>
                <a:gd name="T19" fmla="*/ 2147483647 h 65"/>
                <a:gd name="T20" fmla="*/ 2147483647 w 56"/>
                <a:gd name="T21" fmla="*/ 2147483647 h 65"/>
                <a:gd name="T22" fmla="*/ 2147483647 w 56"/>
                <a:gd name="T23" fmla="*/ 2147483647 h 65"/>
                <a:gd name="T24" fmla="*/ 2147483647 w 56"/>
                <a:gd name="T25" fmla="*/ 2147483647 h 65"/>
                <a:gd name="T26" fmla="*/ 2147483647 w 56"/>
                <a:gd name="T27" fmla="*/ 2147483647 h 65"/>
                <a:gd name="T28" fmla="*/ 2147483647 w 56"/>
                <a:gd name="T29" fmla="*/ 2147483647 h 65"/>
                <a:gd name="T30" fmla="*/ 2147483647 w 56"/>
                <a:gd name="T31" fmla="*/ 2147483647 h 65"/>
                <a:gd name="T32" fmla="*/ 2147483647 w 56"/>
                <a:gd name="T33" fmla="*/ 2147483647 h 65"/>
                <a:gd name="T34" fmla="*/ 2147483647 w 56"/>
                <a:gd name="T35" fmla="*/ 2147483647 h 65"/>
                <a:gd name="T36" fmla="*/ 2147483647 w 56"/>
                <a:gd name="T37" fmla="*/ 2147483647 h 65"/>
                <a:gd name="T38" fmla="*/ 2147483647 w 56"/>
                <a:gd name="T39" fmla="*/ 2147483647 h 65"/>
                <a:gd name="T40" fmla="*/ 2147483647 w 56"/>
                <a:gd name="T41" fmla="*/ 2147483647 h 65"/>
                <a:gd name="T42" fmla="*/ 2147483647 w 56"/>
                <a:gd name="T43" fmla="*/ 2147483647 h 65"/>
                <a:gd name="T44" fmla="*/ 2147483647 w 56"/>
                <a:gd name="T45" fmla="*/ 2147483647 h 65"/>
                <a:gd name="T46" fmla="*/ 2147483647 w 56"/>
                <a:gd name="T47" fmla="*/ 2147483647 h 65"/>
                <a:gd name="T48" fmla="*/ 0 w 56"/>
                <a:gd name="T49" fmla="*/ 2147483647 h 65"/>
                <a:gd name="T50" fmla="*/ 2147483647 w 56"/>
                <a:gd name="T51" fmla="*/ 2147483647 h 65"/>
                <a:gd name="T52" fmla="*/ 2147483647 w 56"/>
                <a:gd name="T53" fmla="*/ 2147483647 h 65"/>
                <a:gd name="T54" fmla="*/ 2147483647 w 56"/>
                <a:gd name="T55" fmla="*/ 2147483647 h 65"/>
                <a:gd name="T56" fmla="*/ 2147483647 w 56"/>
                <a:gd name="T57" fmla="*/ 2147483647 h 65"/>
                <a:gd name="T58" fmla="*/ 2147483647 w 56"/>
                <a:gd name="T59" fmla="*/ 2147483647 h 65"/>
                <a:gd name="T60" fmla="*/ 2147483647 w 56"/>
                <a:gd name="T61" fmla="*/ 2147483647 h 65"/>
                <a:gd name="T62" fmla="*/ 2147483647 w 56"/>
                <a:gd name="T63" fmla="*/ 2147483647 h 65"/>
                <a:gd name="T64" fmla="*/ 2147483647 w 56"/>
                <a:gd name="T65" fmla="*/ 2147483647 h 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"/>
                <a:gd name="T100" fmla="*/ 0 h 65"/>
                <a:gd name="T101" fmla="*/ 56 w 56"/>
                <a:gd name="T102" fmla="*/ 65 h 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" h="65">
                  <a:moveTo>
                    <a:pt x="21" y="32"/>
                  </a:moveTo>
                  <a:lnTo>
                    <a:pt x="26" y="24"/>
                  </a:lnTo>
                  <a:lnTo>
                    <a:pt x="33" y="16"/>
                  </a:lnTo>
                  <a:lnTo>
                    <a:pt x="43" y="8"/>
                  </a:lnTo>
                  <a:lnTo>
                    <a:pt x="54" y="0"/>
                  </a:lnTo>
                  <a:lnTo>
                    <a:pt x="55" y="4"/>
                  </a:lnTo>
                  <a:lnTo>
                    <a:pt x="56" y="7"/>
                  </a:lnTo>
                  <a:lnTo>
                    <a:pt x="56" y="11"/>
                  </a:lnTo>
                  <a:lnTo>
                    <a:pt x="56" y="13"/>
                  </a:lnTo>
                  <a:lnTo>
                    <a:pt x="53" y="18"/>
                  </a:lnTo>
                  <a:lnTo>
                    <a:pt x="49" y="23"/>
                  </a:lnTo>
                  <a:lnTo>
                    <a:pt x="40" y="30"/>
                  </a:lnTo>
                  <a:lnTo>
                    <a:pt x="31" y="38"/>
                  </a:lnTo>
                  <a:lnTo>
                    <a:pt x="34" y="46"/>
                  </a:lnTo>
                  <a:lnTo>
                    <a:pt x="38" y="49"/>
                  </a:lnTo>
                  <a:lnTo>
                    <a:pt x="35" y="53"/>
                  </a:lnTo>
                  <a:lnTo>
                    <a:pt x="32" y="56"/>
                  </a:lnTo>
                  <a:lnTo>
                    <a:pt x="29" y="59"/>
                  </a:lnTo>
                  <a:lnTo>
                    <a:pt x="26" y="61"/>
                  </a:lnTo>
                  <a:lnTo>
                    <a:pt x="20" y="64"/>
                  </a:lnTo>
                  <a:lnTo>
                    <a:pt x="16" y="65"/>
                  </a:lnTo>
                  <a:lnTo>
                    <a:pt x="11" y="62"/>
                  </a:lnTo>
                  <a:lnTo>
                    <a:pt x="8" y="59"/>
                  </a:lnTo>
                  <a:lnTo>
                    <a:pt x="3" y="55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3"/>
                  </a:lnTo>
                  <a:lnTo>
                    <a:pt x="14" y="41"/>
                  </a:lnTo>
                  <a:lnTo>
                    <a:pt x="15" y="38"/>
                  </a:lnTo>
                  <a:lnTo>
                    <a:pt x="17" y="34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539053" y="3800201"/>
              <a:ext cx="16072" cy="8040"/>
            </a:xfrm>
            <a:custGeom>
              <a:avLst/>
              <a:gdLst>
                <a:gd name="T0" fmla="*/ 0 w 55"/>
                <a:gd name="T1" fmla="*/ 2147483647 h 43"/>
                <a:gd name="T2" fmla="*/ 2147483647 w 55"/>
                <a:gd name="T3" fmla="*/ 2147483647 h 43"/>
                <a:gd name="T4" fmla="*/ 2147483647 w 55"/>
                <a:gd name="T5" fmla="*/ 2147483647 h 43"/>
                <a:gd name="T6" fmla="*/ 2147483647 w 55"/>
                <a:gd name="T7" fmla="*/ 2147483647 h 43"/>
                <a:gd name="T8" fmla="*/ 2147483647 w 55"/>
                <a:gd name="T9" fmla="*/ 2147483647 h 43"/>
                <a:gd name="T10" fmla="*/ 2147483647 w 55"/>
                <a:gd name="T11" fmla="*/ 2147483647 h 43"/>
                <a:gd name="T12" fmla="*/ 2147483647 w 55"/>
                <a:gd name="T13" fmla="*/ 0 h 43"/>
                <a:gd name="T14" fmla="*/ 2147483647 w 55"/>
                <a:gd name="T15" fmla="*/ 2147483647 h 43"/>
                <a:gd name="T16" fmla="*/ 2147483647 w 55"/>
                <a:gd name="T17" fmla="*/ 2147483647 h 43"/>
                <a:gd name="T18" fmla="*/ 2147483647 w 55"/>
                <a:gd name="T19" fmla="*/ 2147483647 h 43"/>
                <a:gd name="T20" fmla="*/ 2147483647 w 55"/>
                <a:gd name="T21" fmla="*/ 2147483647 h 43"/>
                <a:gd name="T22" fmla="*/ 2147483647 w 55"/>
                <a:gd name="T23" fmla="*/ 2147483647 h 43"/>
                <a:gd name="T24" fmla="*/ 2147483647 w 55"/>
                <a:gd name="T25" fmla="*/ 2147483647 h 43"/>
                <a:gd name="T26" fmla="*/ 2147483647 w 55"/>
                <a:gd name="T27" fmla="*/ 2147483647 h 43"/>
                <a:gd name="T28" fmla="*/ 2147483647 w 55"/>
                <a:gd name="T29" fmla="*/ 2147483647 h 43"/>
                <a:gd name="T30" fmla="*/ 2147483647 w 55"/>
                <a:gd name="T31" fmla="*/ 2147483647 h 43"/>
                <a:gd name="T32" fmla="*/ 2147483647 w 55"/>
                <a:gd name="T33" fmla="*/ 2147483647 h 43"/>
                <a:gd name="T34" fmla="*/ 2147483647 w 55"/>
                <a:gd name="T35" fmla="*/ 2147483647 h 43"/>
                <a:gd name="T36" fmla="*/ 2147483647 w 55"/>
                <a:gd name="T37" fmla="*/ 2147483647 h 43"/>
                <a:gd name="T38" fmla="*/ 2147483647 w 55"/>
                <a:gd name="T39" fmla="*/ 2147483647 h 43"/>
                <a:gd name="T40" fmla="*/ 2147483647 w 55"/>
                <a:gd name="T41" fmla="*/ 2147483647 h 43"/>
                <a:gd name="T42" fmla="*/ 2147483647 w 55"/>
                <a:gd name="T43" fmla="*/ 2147483647 h 43"/>
                <a:gd name="T44" fmla="*/ 2147483647 w 55"/>
                <a:gd name="T45" fmla="*/ 2147483647 h 43"/>
                <a:gd name="T46" fmla="*/ 2147483647 w 55"/>
                <a:gd name="T47" fmla="*/ 2147483647 h 43"/>
                <a:gd name="T48" fmla="*/ 2147483647 w 55"/>
                <a:gd name="T49" fmla="*/ 2147483647 h 43"/>
                <a:gd name="T50" fmla="*/ 2147483647 w 55"/>
                <a:gd name="T51" fmla="*/ 2147483647 h 43"/>
                <a:gd name="T52" fmla="*/ 0 w 55"/>
                <a:gd name="T53" fmla="*/ 2147483647 h 4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5"/>
                <a:gd name="T82" fmla="*/ 0 h 43"/>
                <a:gd name="T83" fmla="*/ 55 w 55"/>
                <a:gd name="T84" fmla="*/ 43 h 43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5" h="43">
                  <a:moveTo>
                    <a:pt x="0" y="33"/>
                  </a:moveTo>
                  <a:lnTo>
                    <a:pt x="14" y="25"/>
                  </a:lnTo>
                  <a:lnTo>
                    <a:pt x="27" y="19"/>
                  </a:lnTo>
                  <a:lnTo>
                    <a:pt x="34" y="14"/>
                  </a:lnTo>
                  <a:lnTo>
                    <a:pt x="41" y="10"/>
                  </a:lnTo>
                  <a:lnTo>
                    <a:pt x="48" y="5"/>
                  </a:lnTo>
                  <a:lnTo>
                    <a:pt x="54" y="0"/>
                  </a:lnTo>
                  <a:lnTo>
                    <a:pt x="55" y="3"/>
                  </a:lnTo>
                  <a:lnTo>
                    <a:pt x="55" y="7"/>
                  </a:lnTo>
                  <a:lnTo>
                    <a:pt x="54" y="10"/>
                  </a:lnTo>
                  <a:lnTo>
                    <a:pt x="53" y="12"/>
                  </a:lnTo>
                  <a:lnTo>
                    <a:pt x="50" y="17"/>
                  </a:lnTo>
                  <a:lnTo>
                    <a:pt x="47" y="22"/>
                  </a:lnTo>
                  <a:lnTo>
                    <a:pt x="43" y="26"/>
                  </a:lnTo>
                  <a:lnTo>
                    <a:pt x="41" y="31"/>
                  </a:lnTo>
                  <a:lnTo>
                    <a:pt x="41" y="33"/>
                  </a:lnTo>
                  <a:lnTo>
                    <a:pt x="41" y="36"/>
                  </a:lnTo>
                  <a:lnTo>
                    <a:pt x="42" y="39"/>
                  </a:lnTo>
                  <a:lnTo>
                    <a:pt x="43" y="43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29" y="40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17" y="36"/>
                  </a:lnTo>
                  <a:lnTo>
                    <a:pt x="8" y="3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579234" y="3824323"/>
              <a:ext cx="8036" cy="8040"/>
            </a:xfrm>
            <a:custGeom>
              <a:avLst/>
              <a:gdLst>
                <a:gd name="T0" fmla="*/ 2147483647 w 11"/>
                <a:gd name="T1" fmla="*/ 0 h 6"/>
                <a:gd name="T2" fmla="*/ 2147483647 w 11"/>
                <a:gd name="T3" fmla="*/ 0 h 6"/>
                <a:gd name="T4" fmla="*/ 0 w 11"/>
                <a:gd name="T5" fmla="*/ 0 h 6"/>
                <a:gd name="T6" fmla="*/ 0 w 11"/>
                <a:gd name="T7" fmla="*/ 2147483647 h 6"/>
                <a:gd name="T8" fmla="*/ 0 w 11"/>
                <a:gd name="T9" fmla="*/ 2147483647 h 6"/>
                <a:gd name="T10" fmla="*/ 2147483647 w 11"/>
                <a:gd name="T11" fmla="*/ 2147483647 h 6"/>
                <a:gd name="T12" fmla="*/ 2147483647 w 11"/>
                <a:gd name="T13" fmla="*/ 2147483647 h 6"/>
                <a:gd name="T14" fmla="*/ 2147483647 w 11"/>
                <a:gd name="T15" fmla="*/ 2147483647 h 6"/>
                <a:gd name="T16" fmla="*/ 2147483647 w 11"/>
                <a:gd name="T17" fmla="*/ 0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"/>
                <a:gd name="T28" fmla="*/ 0 h 6"/>
                <a:gd name="T29" fmla="*/ 11 w 11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" h="6">
                  <a:moveTo>
                    <a:pt x="11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6"/>
                  </a:lnTo>
                  <a:lnTo>
                    <a:pt x="4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78" name="HI"/>
            <p:cNvGrpSpPr>
              <a:grpSpLocks/>
            </p:cNvGrpSpPr>
            <p:nvPr/>
          </p:nvGrpSpPr>
          <p:grpSpPr bwMode="auto">
            <a:xfrm>
              <a:off x="1941358" y="3315070"/>
              <a:ext cx="393769" cy="249256"/>
              <a:chOff x="1514475" y="2533650"/>
              <a:chExt cx="49" cy="31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1514475" y="2533650"/>
                <a:ext cx="2" cy="3"/>
              </a:xfrm>
              <a:custGeom>
                <a:avLst/>
                <a:gdLst>
                  <a:gd name="T0" fmla="*/ 0 w 65"/>
                  <a:gd name="T1" fmla="*/ 0 h 108"/>
                  <a:gd name="T2" fmla="*/ 0 w 65"/>
                  <a:gd name="T3" fmla="*/ 0 h 108"/>
                  <a:gd name="T4" fmla="*/ 0 w 65"/>
                  <a:gd name="T5" fmla="*/ 0 h 108"/>
                  <a:gd name="T6" fmla="*/ 0 w 65"/>
                  <a:gd name="T7" fmla="*/ 0 h 108"/>
                  <a:gd name="T8" fmla="*/ 0 w 65"/>
                  <a:gd name="T9" fmla="*/ 0 h 1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"/>
                  <a:gd name="T16" fmla="*/ 0 h 108"/>
                  <a:gd name="T17" fmla="*/ 65 w 65"/>
                  <a:gd name="T18" fmla="*/ 108 h 1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" h="108">
                    <a:moveTo>
                      <a:pt x="0" y="108"/>
                    </a:moveTo>
                    <a:lnTo>
                      <a:pt x="65" y="37"/>
                    </a:lnTo>
                    <a:lnTo>
                      <a:pt x="65" y="0"/>
                    </a:lnTo>
                    <a:lnTo>
                      <a:pt x="0" y="70"/>
                    </a:lnTo>
                    <a:lnTo>
                      <a:pt x="0" y="108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0" name="Freeform 89"/>
              <p:cNvSpPr>
                <a:spLocks/>
              </p:cNvSpPr>
              <p:nvPr/>
            </p:nvSpPr>
            <p:spPr bwMode="auto">
              <a:xfrm>
                <a:off x="1514479" y="2533650"/>
                <a:ext cx="6" cy="3"/>
              </a:xfrm>
              <a:custGeom>
                <a:avLst/>
                <a:gdLst>
                  <a:gd name="T0" fmla="*/ 0 w 179"/>
                  <a:gd name="T1" fmla="*/ 0 h 108"/>
                  <a:gd name="T2" fmla="*/ 0 w 179"/>
                  <a:gd name="T3" fmla="*/ 0 h 108"/>
                  <a:gd name="T4" fmla="*/ 0 w 179"/>
                  <a:gd name="T5" fmla="*/ 0 h 108"/>
                  <a:gd name="T6" fmla="*/ 0 w 179"/>
                  <a:gd name="T7" fmla="*/ 0 h 108"/>
                  <a:gd name="T8" fmla="*/ 0 w 179"/>
                  <a:gd name="T9" fmla="*/ 0 h 108"/>
                  <a:gd name="T10" fmla="*/ 0 w 179"/>
                  <a:gd name="T11" fmla="*/ 0 h 108"/>
                  <a:gd name="T12" fmla="*/ 0 w 179"/>
                  <a:gd name="T13" fmla="*/ 0 h 10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9"/>
                  <a:gd name="T22" fmla="*/ 0 h 108"/>
                  <a:gd name="T23" fmla="*/ 179 w 179"/>
                  <a:gd name="T24" fmla="*/ 108 h 10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9" h="108">
                    <a:moveTo>
                      <a:pt x="0" y="70"/>
                    </a:moveTo>
                    <a:lnTo>
                      <a:pt x="71" y="108"/>
                    </a:lnTo>
                    <a:lnTo>
                      <a:pt x="141" y="108"/>
                    </a:lnTo>
                    <a:lnTo>
                      <a:pt x="179" y="37"/>
                    </a:lnTo>
                    <a:lnTo>
                      <a:pt x="109" y="0"/>
                    </a:lnTo>
                    <a:lnTo>
                      <a:pt x="39" y="37"/>
                    </a:lnTo>
                    <a:lnTo>
                      <a:pt x="0" y="7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1" name="Freeform 90"/>
              <p:cNvSpPr>
                <a:spLocks/>
              </p:cNvSpPr>
              <p:nvPr/>
            </p:nvSpPr>
            <p:spPr bwMode="auto">
              <a:xfrm>
                <a:off x="1514493" y="2533655"/>
                <a:ext cx="5" cy="4"/>
              </a:xfrm>
              <a:custGeom>
                <a:avLst/>
                <a:gdLst>
                  <a:gd name="T0" fmla="*/ 0 w 174"/>
                  <a:gd name="T1" fmla="*/ 0 h 140"/>
                  <a:gd name="T2" fmla="*/ 0 w 174"/>
                  <a:gd name="T3" fmla="*/ 0 h 140"/>
                  <a:gd name="T4" fmla="*/ 0 w 174"/>
                  <a:gd name="T5" fmla="*/ 0 h 140"/>
                  <a:gd name="T6" fmla="*/ 0 w 174"/>
                  <a:gd name="T7" fmla="*/ 0 h 140"/>
                  <a:gd name="T8" fmla="*/ 0 w 174"/>
                  <a:gd name="T9" fmla="*/ 0 h 140"/>
                  <a:gd name="T10" fmla="*/ 0 w 174"/>
                  <a:gd name="T11" fmla="*/ 0 h 1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4"/>
                  <a:gd name="T19" fmla="*/ 0 h 140"/>
                  <a:gd name="T20" fmla="*/ 174 w 174"/>
                  <a:gd name="T21" fmla="*/ 140 h 14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4" h="140">
                    <a:moveTo>
                      <a:pt x="71" y="140"/>
                    </a:moveTo>
                    <a:lnTo>
                      <a:pt x="174" y="140"/>
                    </a:lnTo>
                    <a:lnTo>
                      <a:pt x="174" y="75"/>
                    </a:lnTo>
                    <a:lnTo>
                      <a:pt x="103" y="0"/>
                    </a:lnTo>
                    <a:lnTo>
                      <a:pt x="0" y="38"/>
                    </a:lnTo>
                    <a:lnTo>
                      <a:pt x="71" y="14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2" name="Freeform 91"/>
              <p:cNvSpPr>
                <a:spLocks/>
              </p:cNvSpPr>
              <p:nvPr/>
            </p:nvSpPr>
            <p:spPr bwMode="auto">
              <a:xfrm>
                <a:off x="1514501" y="2533659"/>
                <a:ext cx="6" cy="2"/>
              </a:xfrm>
              <a:custGeom>
                <a:avLst/>
                <a:gdLst>
                  <a:gd name="T0" fmla="*/ 0 w 173"/>
                  <a:gd name="T1" fmla="*/ 0 h 71"/>
                  <a:gd name="T2" fmla="*/ 0 w 173"/>
                  <a:gd name="T3" fmla="*/ 0 h 71"/>
                  <a:gd name="T4" fmla="*/ 0 w 173"/>
                  <a:gd name="T5" fmla="*/ 0 h 71"/>
                  <a:gd name="T6" fmla="*/ 0 w 173"/>
                  <a:gd name="T7" fmla="*/ 0 h 71"/>
                  <a:gd name="T8" fmla="*/ 0 w 173"/>
                  <a:gd name="T9" fmla="*/ 0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3"/>
                  <a:gd name="T16" fmla="*/ 0 h 71"/>
                  <a:gd name="T17" fmla="*/ 173 w 173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3" h="71">
                    <a:moveTo>
                      <a:pt x="0" y="71"/>
                    </a:moveTo>
                    <a:lnTo>
                      <a:pt x="140" y="71"/>
                    </a:lnTo>
                    <a:lnTo>
                      <a:pt x="173" y="0"/>
                    </a:lnTo>
                    <a:lnTo>
                      <a:pt x="38" y="0"/>
                    </a:lnTo>
                    <a:lnTo>
                      <a:pt x="0" y="7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3" name="Freeform 92"/>
              <p:cNvSpPr>
                <a:spLocks/>
              </p:cNvSpPr>
              <p:nvPr/>
            </p:nvSpPr>
            <p:spPr bwMode="auto">
              <a:xfrm>
                <a:off x="1514508" y="2533661"/>
                <a:ext cx="6" cy="5"/>
              </a:xfrm>
              <a:custGeom>
                <a:avLst/>
                <a:gdLst>
                  <a:gd name="T0" fmla="*/ 0 w 211"/>
                  <a:gd name="T1" fmla="*/ 0 h 140"/>
                  <a:gd name="T2" fmla="*/ 0 w 211"/>
                  <a:gd name="T3" fmla="*/ 0 h 140"/>
                  <a:gd name="T4" fmla="*/ 0 w 211"/>
                  <a:gd name="T5" fmla="*/ 0 h 140"/>
                  <a:gd name="T6" fmla="*/ 0 w 211"/>
                  <a:gd name="T7" fmla="*/ 0 h 140"/>
                  <a:gd name="T8" fmla="*/ 0 w 211"/>
                  <a:gd name="T9" fmla="*/ 0 h 140"/>
                  <a:gd name="T10" fmla="*/ 0 w 211"/>
                  <a:gd name="T11" fmla="*/ 0 h 140"/>
                  <a:gd name="T12" fmla="*/ 0 w 211"/>
                  <a:gd name="T13" fmla="*/ 0 h 140"/>
                  <a:gd name="T14" fmla="*/ 0 w 211"/>
                  <a:gd name="T15" fmla="*/ 0 h 140"/>
                  <a:gd name="T16" fmla="*/ 0 w 211"/>
                  <a:gd name="T17" fmla="*/ 0 h 1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1"/>
                  <a:gd name="T28" fmla="*/ 0 h 140"/>
                  <a:gd name="T29" fmla="*/ 211 w 211"/>
                  <a:gd name="T30" fmla="*/ 140 h 1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1" h="140">
                    <a:moveTo>
                      <a:pt x="71" y="140"/>
                    </a:moveTo>
                    <a:lnTo>
                      <a:pt x="173" y="140"/>
                    </a:lnTo>
                    <a:lnTo>
                      <a:pt x="211" y="70"/>
                    </a:lnTo>
                    <a:lnTo>
                      <a:pt x="103" y="38"/>
                    </a:lnTo>
                    <a:lnTo>
                      <a:pt x="71" y="38"/>
                    </a:lnTo>
                    <a:lnTo>
                      <a:pt x="38" y="0"/>
                    </a:lnTo>
                    <a:lnTo>
                      <a:pt x="0" y="38"/>
                    </a:lnTo>
                    <a:lnTo>
                      <a:pt x="38" y="103"/>
                    </a:lnTo>
                    <a:lnTo>
                      <a:pt x="71" y="14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4" name="Freeform 93"/>
              <p:cNvSpPr>
                <a:spLocks/>
              </p:cNvSpPr>
              <p:nvPr/>
            </p:nvSpPr>
            <p:spPr bwMode="auto">
              <a:xfrm>
                <a:off x="1514513" y="2533669"/>
                <a:ext cx="11" cy="12"/>
              </a:xfrm>
              <a:custGeom>
                <a:avLst/>
                <a:gdLst>
                  <a:gd name="T0" fmla="*/ 0 w 353"/>
                  <a:gd name="T1" fmla="*/ 0 h 417"/>
                  <a:gd name="T2" fmla="*/ 0 w 353"/>
                  <a:gd name="T3" fmla="*/ 0 h 417"/>
                  <a:gd name="T4" fmla="*/ 0 w 353"/>
                  <a:gd name="T5" fmla="*/ 0 h 417"/>
                  <a:gd name="T6" fmla="*/ 0 w 353"/>
                  <a:gd name="T7" fmla="*/ 0 h 417"/>
                  <a:gd name="T8" fmla="*/ 0 w 353"/>
                  <a:gd name="T9" fmla="*/ 0 h 417"/>
                  <a:gd name="T10" fmla="*/ 0 w 353"/>
                  <a:gd name="T11" fmla="*/ 0 h 417"/>
                  <a:gd name="T12" fmla="*/ 0 w 353"/>
                  <a:gd name="T13" fmla="*/ 0 h 417"/>
                  <a:gd name="T14" fmla="*/ 0 w 353"/>
                  <a:gd name="T15" fmla="*/ 0 h 417"/>
                  <a:gd name="T16" fmla="*/ 0 w 353"/>
                  <a:gd name="T17" fmla="*/ 0 h 417"/>
                  <a:gd name="T18" fmla="*/ 0 w 353"/>
                  <a:gd name="T19" fmla="*/ 0 h 41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53"/>
                  <a:gd name="T31" fmla="*/ 0 h 417"/>
                  <a:gd name="T32" fmla="*/ 353 w 353"/>
                  <a:gd name="T33" fmla="*/ 417 h 41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53" h="417">
                    <a:moveTo>
                      <a:pt x="0" y="141"/>
                    </a:moveTo>
                    <a:lnTo>
                      <a:pt x="38" y="281"/>
                    </a:lnTo>
                    <a:lnTo>
                      <a:pt x="38" y="346"/>
                    </a:lnTo>
                    <a:lnTo>
                      <a:pt x="142" y="417"/>
                    </a:lnTo>
                    <a:lnTo>
                      <a:pt x="174" y="346"/>
                    </a:lnTo>
                    <a:lnTo>
                      <a:pt x="353" y="243"/>
                    </a:lnTo>
                    <a:lnTo>
                      <a:pt x="282" y="108"/>
                    </a:lnTo>
                    <a:lnTo>
                      <a:pt x="71" y="0"/>
                    </a:lnTo>
                    <a:lnTo>
                      <a:pt x="71" y="108"/>
                    </a:lnTo>
                    <a:lnTo>
                      <a:pt x="0" y="14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79" name="Rectangle 78"/>
            <p:cNvSpPr/>
            <p:nvPr/>
          </p:nvSpPr>
          <p:spPr>
            <a:xfrm>
              <a:off x="3303472" y="898557"/>
              <a:ext cx="79158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Census divisions</a:t>
              </a:r>
              <a:endPara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524959" y="1148630"/>
              <a:ext cx="791588" cy="3312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England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195478" y="1693582"/>
              <a:ext cx="791588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Middle Atlantic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950378" y="2499299"/>
              <a:ext cx="79158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Atlantic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156797" y="2309951"/>
              <a:ext cx="452045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138233" y="2451362"/>
              <a:ext cx="791588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West</a:t>
              </a:r>
            </a:p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111138" y="1523387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North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353012" y="1594067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West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North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388854" y="1762580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Mountain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19865" y="2523728"/>
              <a:ext cx="50225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Pacific</a:t>
              </a:r>
            </a:p>
          </p:txBody>
        </p:sp>
      </p:grpSp>
      <p:sp>
        <p:nvSpPr>
          <p:cNvPr id="131" name="TextBox 1"/>
          <p:cNvSpPr txBox="1"/>
          <p:nvPr/>
        </p:nvSpPr>
        <p:spPr bwMode="auto">
          <a:xfrm>
            <a:off x="6710707" y="2040064"/>
            <a:ext cx="1090428" cy="72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population</a:t>
            </a:r>
          </a:p>
          <a:p>
            <a:pPr eaLnBrk="0" hangingPunct="0"/>
            <a:r>
              <a:rPr lang="en-US" sz="12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mobile</a:t>
            </a:r>
          </a:p>
          <a:p>
            <a:pPr eaLnBrk="0" hangingPunct="0"/>
            <a:r>
              <a:rPr lang="en-US" sz="12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multifamily</a:t>
            </a:r>
            <a:r>
              <a:rPr lang="en-US" sz="1200" b="1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eaLnBrk="0" hangingPunct="0"/>
            <a:r>
              <a:rPr lang="en-US" sz="1200" b="1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single-family</a:t>
            </a: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85800" y="1093258"/>
            <a:ext cx="7656922" cy="411480"/>
          </a:xfrm>
        </p:spPr>
        <p:txBody>
          <a:bodyPr/>
          <a:lstStyle/>
          <a:p>
            <a:r>
              <a:rPr lang="en-US" b="1" dirty="0" smtClean="0"/>
              <a:t>Residential housing unit and population changes by region and type in 2020 and 2050</a:t>
            </a:r>
          </a:p>
          <a:p>
            <a:r>
              <a:rPr lang="en-US" b="1" dirty="0" smtClean="0"/>
              <a:t>AEO2021 Reference case</a:t>
            </a:r>
          </a:p>
          <a:p>
            <a:r>
              <a:rPr lang="en-US" sz="1100" dirty="0" smtClean="0"/>
              <a:t>millions, residential housing units</a:t>
            </a:r>
            <a:endParaRPr lang="en-US" sz="1100" dirty="0"/>
          </a:p>
        </p:txBody>
      </p:sp>
      <p:sp>
        <p:nvSpPr>
          <p:cNvPr id="134" name="Diamond 133"/>
          <p:cNvSpPr/>
          <p:nvPr/>
        </p:nvSpPr>
        <p:spPr>
          <a:xfrm>
            <a:off x="7741688" y="935604"/>
            <a:ext cx="118895" cy="10591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0017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7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698535766"/>
              </p:ext>
            </p:extLst>
          </p:nvPr>
        </p:nvGraphicFramePr>
        <p:xfrm>
          <a:off x="685800" y="1448304"/>
          <a:ext cx="6019800" cy="294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2149310" y="4457700"/>
            <a:ext cx="4437545" cy="199142"/>
          </a:xfrm>
        </p:spPr>
        <p:txBody>
          <a:bodyPr/>
          <a:lstStyle/>
          <a:p>
            <a:pPr algn="ctr"/>
            <a:r>
              <a:rPr lang="en-US" sz="1100" dirty="0"/>
              <a:t>b</a:t>
            </a:r>
            <a:r>
              <a:rPr lang="en-US" sz="1100" dirty="0" smtClean="0"/>
              <a:t>illion square feet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buildings </a:t>
            </a:r>
            <a:r>
              <a:rPr lang="en-US" dirty="0" err="1" smtClean="0"/>
              <a:t>floorspace</a:t>
            </a:r>
            <a:r>
              <a:rPr lang="en-US" dirty="0" smtClean="0"/>
              <a:t> growth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858950" y="3469946"/>
            <a:ext cx="1194056" cy="141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849786" y="3365868"/>
            <a:ext cx="956269" cy="334536"/>
          </a:xfrm>
          <a:prstGeom prst="rect">
            <a:avLst/>
          </a:prstGeom>
          <a:solidFill>
            <a:schemeClr val="bg1">
              <a:lumMod val="75000"/>
              <a:alpha val="37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1228" y="1036824"/>
            <a:ext cx="5719572" cy="411480"/>
          </a:xfrm>
        </p:spPr>
        <p:txBody>
          <a:bodyPr/>
          <a:lstStyle/>
          <a:p>
            <a:r>
              <a:rPr lang="en-US" b="1" dirty="0"/>
              <a:t>Commercial </a:t>
            </a:r>
            <a:r>
              <a:rPr lang="en-US" b="1" dirty="0" err="1" smtClean="0"/>
              <a:t>floorspace</a:t>
            </a:r>
            <a:r>
              <a:rPr lang="en-US" b="1" dirty="0" smtClean="0"/>
              <a:t> in 2020 and growth in </a:t>
            </a:r>
            <a:r>
              <a:rPr lang="en-US" b="1" dirty="0" err="1" smtClean="0"/>
              <a:t>floorspace</a:t>
            </a:r>
            <a:r>
              <a:rPr lang="en-US" b="1" dirty="0" smtClean="0"/>
              <a:t> from 2020 to 2050</a:t>
            </a:r>
            <a:endParaRPr lang="en-US" b="1" dirty="0"/>
          </a:p>
          <a:p>
            <a:r>
              <a:rPr lang="en-US" b="1" dirty="0" smtClean="0"/>
              <a:t>AEO2021 </a:t>
            </a:r>
            <a:r>
              <a:rPr lang="en-US" b="1" dirty="0"/>
              <a:t>Reference </a:t>
            </a:r>
            <a:r>
              <a:rPr lang="en-US" b="1" dirty="0" smtClean="0"/>
              <a:t>case</a:t>
            </a:r>
            <a:endParaRPr lang="en-US" b="1" dirty="0"/>
          </a:p>
          <a:p>
            <a:r>
              <a:rPr lang="en-US" sz="1100" dirty="0" smtClean="0"/>
              <a:t>percentage growth</a:t>
            </a:r>
            <a:endParaRPr 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6586855" y="2857819"/>
            <a:ext cx="25077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compound annual growth </a:t>
            </a:r>
            <a:r>
              <a:rPr lang="en-US" sz="1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rate (CAGR) </a:t>
            </a:r>
            <a:r>
              <a:rPr lang="en-US" sz="1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(2020 to 2050)</a:t>
            </a:r>
            <a:endParaRPr lang="en-US" sz="1000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endParaRPr lang="en-US" sz="1000" b="1" dirty="0" smtClean="0"/>
          </a:p>
          <a:p>
            <a:endParaRPr lang="en-US" sz="1000" b="1" dirty="0"/>
          </a:p>
          <a:p>
            <a:endParaRPr lang="en-US" sz="1000" b="1" dirty="0" smtClean="0"/>
          </a:p>
          <a:p>
            <a:endParaRPr lang="en-US" sz="1000" b="1" dirty="0"/>
          </a:p>
          <a:p>
            <a:r>
              <a:rPr lang="en-US" sz="1000" b="1" dirty="0" smtClean="0">
                <a:solidFill>
                  <a:schemeClr val="accent1"/>
                </a:solidFill>
              </a:rPr>
              <a:t> total </a:t>
            </a:r>
            <a:r>
              <a:rPr lang="en-US" sz="1000" b="1" dirty="0" err="1" smtClean="0">
                <a:solidFill>
                  <a:schemeClr val="accent1"/>
                </a:solidFill>
              </a:rPr>
              <a:t>floorspace</a:t>
            </a:r>
            <a:r>
              <a:rPr lang="en-US" sz="1000" b="1" dirty="0" smtClean="0">
                <a:solidFill>
                  <a:schemeClr val="accent1"/>
                </a:solidFill>
              </a:rPr>
              <a:t> in 2020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 (billion square feet)</a:t>
            </a:r>
            <a:endParaRPr lang="en-US" sz="10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49786" y="3416559"/>
            <a:ext cx="5912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CAGR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6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Population-weighted </a:t>
            </a:r>
            <a:r>
              <a:rPr lang="en-US" sz="2400" dirty="0"/>
              <a:t>heating and cooling degree </a:t>
            </a:r>
            <a:r>
              <a:rPr lang="en-US" sz="2400" dirty="0" smtClean="0"/>
              <a:t>days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13" name="Content Placeholder 9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461496456"/>
              </p:ext>
            </p:extLst>
          </p:nvPr>
        </p:nvGraphicFramePr>
        <p:xfrm>
          <a:off x="685800" y="892175"/>
          <a:ext cx="3932238" cy="367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90860301"/>
              </p:ext>
            </p:extLst>
          </p:nvPr>
        </p:nvGraphicFramePr>
        <p:xfrm>
          <a:off x="4664075" y="892175"/>
          <a:ext cx="4022725" cy="367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9850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Residential and </a:t>
            </a:r>
            <a:r>
              <a:rPr lang="en-US" dirty="0"/>
              <a:t>commercial electricity </a:t>
            </a:r>
            <a:r>
              <a:rPr lang="en-US" dirty="0" smtClean="0"/>
              <a:t>and natural gas prices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8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03188748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94266151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67136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518029008"/>
              </p:ext>
            </p:extLst>
          </p:nvPr>
        </p:nvGraphicFramePr>
        <p:xfrm>
          <a:off x="685800" y="892175"/>
          <a:ext cx="371771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37397599"/>
              </p:ext>
            </p:extLst>
          </p:nvPr>
        </p:nvGraphicFramePr>
        <p:xfrm>
          <a:off x="4664075" y="892175"/>
          <a:ext cx="3803269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/>
              <a:t>R</a:t>
            </a:r>
            <a:r>
              <a:rPr lang="en-US" sz="2400" dirty="0" smtClean="0"/>
              <a:t>esidential and commercial </a:t>
            </a:r>
            <a:r>
              <a:rPr lang="en-US" sz="2400" dirty="0"/>
              <a:t>energy </a:t>
            </a:r>
            <a:r>
              <a:rPr lang="en-US" sz="2400" dirty="0" smtClean="0"/>
              <a:t>intensity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97535" y="876725"/>
            <a:ext cx="4022725" cy="7848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</a:t>
            </a:r>
            <a:r>
              <a:rPr lang="en-US" sz="1200" b="1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en-US" sz="1200" b="1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delivered energy intensity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bg2"/>
                </a:solidFill>
                <a:cs typeface="Times New Roman" panose="02020603050405020304" pitchFamily="18" charset="0"/>
              </a:rPr>
              <a:t>AEO2021 Reference case</a:t>
            </a:r>
            <a:endParaRPr lang="en-US" sz="1200" dirty="0" smtClean="0">
              <a:solidFill>
                <a:schemeClr val="bg2"/>
              </a:solidFill>
            </a:endParaRP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annual energy use per square foot 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2019 = 1.0</a:t>
            </a:r>
            <a:endParaRPr lang="en-US" sz="1050" dirty="0">
              <a:solidFill>
                <a:schemeClr val="bg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9260" y="876726"/>
            <a:ext cx="3932238" cy="7848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residential delivered energy intensity 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bg2"/>
                </a:solidFill>
                <a:cs typeface="Times New Roman" panose="02020603050405020304" pitchFamily="18" charset="0"/>
              </a:rPr>
              <a:t>AEO2021 Reference case</a:t>
            </a:r>
            <a:endParaRPr lang="en-US" sz="1200" dirty="0" smtClean="0">
              <a:solidFill>
                <a:schemeClr val="bg2"/>
              </a:solidFill>
            </a:endParaRP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annual energy use per household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chemeClr val="bg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2019 = 1.0</a:t>
            </a:r>
            <a:endParaRPr lang="en-US" sz="1050" dirty="0">
              <a:solidFill>
                <a:schemeClr val="bg2"/>
              </a:solidFill>
            </a:endParaRP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2483625" y="1859883"/>
            <a:ext cx="2050172" cy="1420881"/>
          </a:xfrm>
          <a:prstGeom prst="rect">
            <a:avLst/>
          </a:prstGeom>
        </p:spPr>
        <p:txBody>
          <a:bodyPr/>
          <a:lstStyle/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</a:t>
            </a:r>
          </a:p>
          <a:p>
            <a:pPr marL="0" indent="0" algn="ctr" eaLnBrk="0" hangingPunct="0">
              <a:buNone/>
            </a:pPr>
            <a:endParaRPr lang="en-US" sz="12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total delivered energy</a:t>
            </a: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5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pPr marL="0" indent="0" algn="ctr" eaLnBrk="0" hangingPunct="0">
              <a:buNone/>
            </a:pP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782995" y="1828004"/>
            <a:ext cx="2050172" cy="1420881"/>
          </a:xfrm>
          <a:prstGeom prst="rect">
            <a:avLst/>
          </a:prstGeom>
        </p:spPr>
        <p:txBody>
          <a:bodyPr/>
          <a:lstStyle/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</a:t>
            </a:r>
          </a:p>
          <a:p>
            <a:pPr marL="0" indent="0" algn="ctr" eaLnBrk="0" hangingPunct="0">
              <a:buNone/>
            </a:pPr>
            <a:endParaRPr lang="en-US" sz="12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total delivered energy</a:t>
            </a: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5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r>
              <a:rPr lang="en-US" sz="12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pPr marL="0" indent="0" algn="ctr" eaLnBrk="0" hangingPunct="0">
              <a:buNone/>
            </a:pP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" name="TextBox 1"/>
          <p:cNvSpPr txBox="1"/>
          <p:nvPr/>
        </p:nvSpPr>
        <p:spPr bwMode="auto">
          <a:xfrm>
            <a:off x="913515" y="1606842"/>
            <a:ext cx="1859830" cy="817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endParaRPr lang="en-US" sz="3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24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022123820"/>
              </p:ext>
            </p:extLst>
          </p:nvPr>
        </p:nvGraphicFramePr>
        <p:xfrm>
          <a:off x="484632" y="1324507"/>
          <a:ext cx="3932238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86734450"/>
              </p:ext>
            </p:extLst>
          </p:nvPr>
        </p:nvGraphicFramePr>
        <p:xfrm>
          <a:off x="4462907" y="1324507"/>
          <a:ext cx="4022725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08502" y="1041413"/>
            <a:ext cx="3931920" cy="513650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Residential energy intensity by end use</a:t>
            </a:r>
          </a:p>
          <a:p>
            <a:r>
              <a:rPr lang="en-US" b="1" dirty="0" smtClean="0"/>
              <a:t>AEO2021 Reference case</a:t>
            </a:r>
          </a:p>
          <a:p>
            <a:endParaRPr lang="en-US" b="1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627434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Commercial energy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intensity by end use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</a:p>
          <a:p>
            <a:pPr algn="l" eaLnBrk="0" hangingPunct="0"/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 smtClean="0"/>
              <a:t>Note: Intensities </a:t>
            </a:r>
            <a:r>
              <a:rPr lang="en-US" dirty="0"/>
              <a:t>reflect all energy </a:t>
            </a:r>
            <a:r>
              <a:rPr lang="en-US" dirty="0" smtClean="0"/>
              <a:t>sources consumed, </a:t>
            </a:r>
            <a:r>
              <a:rPr lang="en-US" dirty="0"/>
              <a:t>including both purchased electricity and electricity produced onsite for own </a:t>
            </a:r>
            <a:r>
              <a:rPr lang="en-US" dirty="0" smtClean="0"/>
              <a:t>use.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overall energy intensity by end use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67771" y="4056776"/>
            <a:ext cx="343814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million British thermal units per household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94960" y="4041724"/>
            <a:ext cx="301752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a typeface="Times New Roman" charset="0"/>
                <a:cs typeface="Times New Roman" charset="0"/>
              </a:rPr>
              <a:t>thousand British thermal units per square foot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23671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4443</TotalTime>
  <Words>957</Words>
  <Application>Microsoft Office PowerPoint</Application>
  <PresentationFormat>On-screen Show (16:9)</PresentationFormat>
  <Paragraphs>352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eia_template_16x9</vt:lpstr>
      <vt:lpstr>PowerPoint Presentation</vt:lpstr>
      <vt:lpstr> Buildings sector delivered energy consumption</vt:lpstr>
      <vt:lpstr>Residential and commercial buildings energy consumption</vt:lpstr>
      <vt:lpstr>Change in population and residential housing stocks</vt:lpstr>
      <vt:lpstr>Commercial buildings floorspace growth</vt:lpstr>
      <vt:lpstr>Population-weighted heating and cooling degree days</vt:lpstr>
      <vt:lpstr>Residential and commercial electricity and natural gas prices</vt:lpstr>
      <vt:lpstr>  Residential and commercial energy intensity</vt:lpstr>
      <vt:lpstr>Residential and commercial overall energy intensity by end use</vt:lpstr>
      <vt:lpstr>Residential and commercial electricity intensity by end use</vt:lpstr>
      <vt:lpstr> Commercial building end-use intensities</vt:lpstr>
      <vt:lpstr>Residential and commercial onsite generation versus purchased electricity</vt:lpstr>
      <vt:lpstr>Residential consumption of onsite generation versus purchased electricity</vt:lpstr>
      <vt:lpstr>Commercial consumption of onsite generation versus purchased electricity</vt:lpstr>
      <vt:lpstr>Residential and commercial solar photovoltaic generation capacity</vt:lpstr>
      <vt:lpstr>Commercial distributed generation capacity</vt:lpstr>
      <vt:lpstr>Residential and commercial lighting consumption and lighting shares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Sourmehi, Courtney</dc:creator>
  <cp:lastModifiedBy>Sourmehi, Courtney</cp:lastModifiedBy>
  <cp:revision>460</cp:revision>
  <cp:lastPrinted>2014-08-29T14:41:04Z</cp:lastPrinted>
  <dcterms:created xsi:type="dcterms:W3CDTF">2020-01-29T17:29:58Z</dcterms:created>
  <dcterms:modified xsi:type="dcterms:W3CDTF">2021-01-26T20:21:45Z</dcterms:modified>
</cp:coreProperties>
</file>